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6" r:id="rId1"/>
    <p:sldMasterId id="2147484000" r:id="rId2"/>
    <p:sldMasterId id="2147484192" r:id="rId3"/>
    <p:sldMasterId id="2147484204" r:id="rId4"/>
  </p:sldMasterIdLst>
  <p:notesMasterIdLst>
    <p:notesMasterId r:id="rId77"/>
  </p:notesMasterIdLst>
  <p:handoutMasterIdLst>
    <p:handoutMasterId r:id="rId78"/>
  </p:handoutMasterIdLst>
  <p:sldIdLst>
    <p:sldId id="885" r:id="rId5"/>
    <p:sldId id="923" r:id="rId6"/>
    <p:sldId id="882" r:id="rId7"/>
    <p:sldId id="927" r:id="rId8"/>
    <p:sldId id="926" r:id="rId9"/>
    <p:sldId id="827" r:id="rId10"/>
    <p:sldId id="884" r:id="rId11"/>
    <p:sldId id="828" r:id="rId12"/>
    <p:sldId id="931" r:id="rId13"/>
    <p:sldId id="932" r:id="rId14"/>
    <p:sldId id="886" r:id="rId15"/>
    <p:sldId id="887" r:id="rId16"/>
    <p:sldId id="913" r:id="rId17"/>
    <p:sldId id="889" r:id="rId18"/>
    <p:sldId id="891" r:id="rId19"/>
    <p:sldId id="888" r:id="rId20"/>
    <p:sldId id="933" r:id="rId21"/>
    <p:sldId id="893" r:id="rId22"/>
    <p:sldId id="934" r:id="rId23"/>
    <p:sldId id="935" r:id="rId24"/>
    <p:sldId id="897" r:id="rId25"/>
    <p:sldId id="899" r:id="rId26"/>
    <p:sldId id="908" r:id="rId27"/>
    <p:sldId id="901" r:id="rId28"/>
    <p:sldId id="892" r:id="rId29"/>
    <p:sldId id="936" r:id="rId30"/>
    <p:sldId id="904" r:id="rId31"/>
    <p:sldId id="906" r:id="rId32"/>
    <p:sldId id="907" r:id="rId33"/>
    <p:sldId id="924" r:id="rId34"/>
    <p:sldId id="909" r:id="rId35"/>
    <p:sldId id="910" r:id="rId36"/>
    <p:sldId id="859" r:id="rId37"/>
    <p:sldId id="860" r:id="rId38"/>
    <p:sldId id="916" r:id="rId39"/>
    <p:sldId id="914" r:id="rId40"/>
    <p:sldId id="918" r:id="rId41"/>
    <p:sldId id="917" r:id="rId42"/>
    <p:sldId id="819" r:id="rId43"/>
    <p:sldId id="863" r:id="rId44"/>
    <p:sldId id="864" r:id="rId45"/>
    <p:sldId id="861" r:id="rId46"/>
    <p:sldId id="925" r:id="rId47"/>
    <p:sldId id="856" r:id="rId48"/>
    <p:sldId id="942" r:id="rId49"/>
    <p:sldId id="831" r:id="rId50"/>
    <p:sldId id="929" r:id="rId51"/>
    <p:sldId id="930" r:id="rId52"/>
    <p:sldId id="939" r:id="rId53"/>
    <p:sldId id="834" r:id="rId54"/>
    <p:sldId id="940" r:id="rId55"/>
    <p:sldId id="938" r:id="rId56"/>
    <p:sldId id="941" r:id="rId57"/>
    <p:sldId id="836" r:id="rId58"/>
    <p:sldId id="835" r:id="rId59"/>
    <p:sldId id="838" r:id="rId60"/>
    <p:sldId id="839" r:id="rId61"/>
    <p:sldId id="868" r:id="rId62"/>
    <p:sldId id="869" r:id="rId63"/>
    <p:sldId id="867" r:id="rId64"/>
    <p:sldId id="870" r:id="rId65"/>
    <p:sldId id="872" r:id="rId66"/>
    <p:sldId id="840" r:id="rId67"/>
    <p:sldId id="862" r:id="rId68"/>
    <p:sldId id="842" r:id="rId69"/>
    <p:sldId id="844" r:id="rId70"/>
    <p:sldId id="845" r:id="rId71"/>
    <p:sldId id="919" r:id="rId72"/>
    <p:sldId id="912" r:id="rId73"/>
    <p:sldId id="920" r:id="rId74"/>
    <p:sldId id="921" r:id="rId75"/>
    <p:sldId id="679" r:id="rId76"/>
  </p:sldIdLst>
  <p:sldSz cx="9144000" cy="6858000" type="screen4x3"/>
  <p:notesSz cx="6875463" cy="9945688"/>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6836" algn="l" rtl="0" fontAlgn="base">
      <a:spcBef>
        <a:spcPct val="0"/>
      </a:spcBef>
      <a:spcAft>
        <a:spcPct val="0"/>
      </a:spcAft>
      <a:defRPr sz="2400" kern="1200">
        <a:solidFill>
          <a:schemeClr val="tx1"/>
        </a:solidFill>
        <a:latin typeface="Arial" charset="0"/>
        <a:ea typeface="+mn-ea"/>
        <a:cs typeface="+mn-cs"/>
      </a:defRPr>
    </a:lvl2pPr>
    <a:lvl3pPr marL="913670" algn="l" rtl="0" fontAlgn="base">
      <a:spcBef>
        <a:spcPct val="0"/>
      </a:spcBef>
      <a:spcAft>
        <a:spcPct val="0"/>
      </a:spcAft>
      <a:defRPr sz="2400" kern="1200">
        <a:solidFill>
          <a:schemeClr val="tx1"/>
        </a:solidFill>
        <a:latin typeface="Arial" charset="0"/>
        <a:ea typeface="+mn-ea"/>
        <a:cs typeface="+mn-cs"/>
      </a:defRPr>
    </a:lvl3pPr>
    <a:lvl4pPr marL="1370507" algn="l" rtl="0" fontAlgn="base">
      <a:spcBef>
        <a:spcPct val="0"/>
      </a:spcBef>
      <a:spcAft>
        <a:spcPct val="0"/>
      </a:spcAft>
      <a:defRPr sz="2400" kern="1200">
        <a:solidFill>
          <a:schemeClr val="tx1"/>
        </a:solidFill>
        <a:latin typeface="Arial" charset="0"/>
        <a:ea typeface="+mn-ea"/>
        <a:cs typeface="+mn-cs"/>
      </a:defRPr>
    </a:lvl4pPr>
    <a:lvl5pPr marL="1827343" algn="l" rtl="0" fontAlgn="base">
      <a:spcBef>
        <a:spcPct val="0"/>
      </a:spcBef>
      <a:spcAft>
        <a:spcPct val="0"/>
      </a:spcAft>
      <a:defRPr sz="2400" kern="1200">
        <a:solidFill>
          <a:schemeClr val="tx1"/>
        </a:solidFill>
        <a:latin typeface="Arial" charset="0"/>
        <a:ea typeface="+mn-ea"/>
        <a:cs typeface="+mn-cs"/>
      </a:defRPr>
    </a:lvl5pPr>
    <a:lvl6pPr marL="2284177" algn="l" defTabSz="913670" rtl="0" eaLnBrk="1" latinLnBrk="0" hangingPunct="1">
      <a:defRPr sz="2400" kern="1200">
        <a:solidFill>
          <a:schemeClr val="tx1"/>
        </a:solidFill>
        <a:latin typeface="Arial" charset="0"/>
        <a:ea typeface="+mn-ea"/>
        <a:cs typeface="+mn-cs"/>
      </a:defRPr>
    </a:lvl6pPr>
    <a:lvl7pPr marL="2741011" algn="l" defTabSz="913670" rtl="0" eaLnBrk="1" latinLnBrk="0" hangingPunct="1">
      <a:defRPr sz="2400" kern="1200">
        <a:solidFill>
          <a:schemeClr val="tx1"/>
        </a:solidFill>
        <a:latin typeface="Arial" charset="0"/>
        <a:ea typeface="+mn-ea"/>
        <a:cs typeface="+mn-cs"/>
      </a:defRPr>
    </a:lvl7pPr>
    <a:lvl8pPr marL="3197851" algn="l" defTabSz="913670" rtl="0" eaLnBrk="1" latinLnBrk="0" hangingPunct="1">
      <a:defRPr sz="2400" kern="1200">
        <a:solidFill>
          <a:schemeClr val="tx1"/>
        </a:solidFill>
        <a:latin typeface="Arial" charset="0"/>
        <a:ea typeface="+mn-ea"/>
        <a:cs typeface="+mn-cs"/>
      </a:defRPr>
    </a:lvl8pPr>
    <a:lvl9pPr marL="3654684" algn="l" defTabSz="91367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0099"/>
    <a:srgbClr val="F8F8F8"/>
    <a:srgbClr val="FF3300"/>
    <a:srgbClr val="FF9900"/>
    <a:srgbClr val="00CC00"/>
    <a:srgbClr val="660066"/>
    <a:srgbClr val="99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53" autoAdjust="0"/>
    <p:restoredTop sz="94664" autoAdjust="0"/>
  </p:normalViewPr>
  <p:slideViewPr>
    <p:cSldViewPr>
      <p:cViewPr varScale="1">
        <p:scale>
          <a:sx n="66" d="100"/>
          <a:sy n="66" d="100"/>
        </p:scale>
        <p:origin x="-1758" y="-96"/>
      </p:cViewPr>
      <p:guideLst>
        <p:guide orient="horz" pos="2161"/>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1842" y="-96"/>
      </p:cViewPr>
      <p:guideLst>
        <p:guide orient="horz" pos="3133"/>
        <p:guide pos="216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title>
      <c:tx>
        <c:rich>
          <a:bodyPr/>
          <a:lstStyle/>
          <a:p>
            <a:pPr>
              <a:defRPr sz="2800"/>
            </a:pPr>
            <a:r>
              <a:rPr lang="en-US" sz="2400" b="1" i="0" baseline="0" smtClean="0">
                <a:effectLst/>
              </a:rPr>
              <a:t>Persiapan Menghadapi Pensiun</a:t>
            </a:r>
            <a:endParaRPr lang="en-US" sz="2800">
              <a:effectLst/>
            </a:endParaRPr>
          </a:p>
        </c:rich>
      </c:tx>
      <c:layout/>
      <c:overlay val="0"/>
    </c:title>
    <c:autoTitleDeleted val="0"/>
    <c:plotArea>
      <c:layout/>
      <c:barChart>
        <c:barDir val="col"/>
        <c:grouping val="clustered"/>
        <c:varyColors val="0"/>
        <c:ser>
          <c:idx val="0"/>
          <c:order val="0"/>
          <c:tx>
            <c:strRef>
              <c:f>Sheet1!$A$2</c:f>
              <c:strCache>
                <c:ptCount val="1"/>
                <c:pt idx="0">
                  <c:v>Usia Pensiun Yang Diinginkan </c:v>
                </c:pt>
              </c:strCache>
            </c:strRef>
          </c:tx>
          <c:spPr>
            <a:solidFill>
              <a:srgbClr val="0070C0"/>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Sheet1!$B$1:$I$1</c:f>
              <c:strCache>
                <c:ptCount val="8"/>
                <c:pt idx="0">
                  <c:v>China</c:v>
                </c:pt>
                <c:pt idx="1">
                  <c:v>Hongkong</c:v>
                </c:pt>
                <c:pt idx="2">
                  <c:v>India</c:v>
                </c:pt>
                <c:pt idx="3">
                  <c:v>Indonesia</c:v>
                </c:pt>
                <c:pt idx="4">
                  <c:v>Malaysia</c:v>
                </c:pt>
                <c:pt idx="5">
                  <c:v>Filipina</c:v>
                </c:pt>
                <c:pt idx="6">
                  <c:v>Singapura</c:v>
                </c:pt>
                <c:pt idx="7">
                  <c:v>Thailand</c:v>
                </c:pt>
              </c:strCache>
            </c:strRef>
          </c:cat>
          <c:val>
            <c:numRef>
              <c:f>Sheet1!$B$2:$I$2</c:f>
              <c:numCache>
                <c:formatCode>General</c:formatCode>
                <c:ptCount val="8"/>
                <c:pt idx="0">
                  <c:v>56</c:v>
                </c:pt>
                <c:pt idx="1">
                  <c:v>56</c:v>
                </c:pt>
                <c:pt idx="2">
                  <c:v>62</c:v>
                </c:pt>
                <c:pt idx="3">
                  <c:v>59</c:v>
                </c:pt>
                <c:pt idx="4">
                  <c:v>55</c:v>
                </c:pt>
                <c:pt idx="5">
                  <c:v>60</c:v>
                </c:pt>
                <c:pt idx="6">
                  <c:v>57</c:v>
                </c:pt>
                <c:pt idx="7">
                  <c:v>58</c:v>
                </c:pt>
              </c:numCache>
            </c:numRef>
          </c:val>
        </c:ser>
        <c:ser>
          <c:idx val="1"/>
          <c:order val="1"/>
          <c:tx>
            <c:strRef>
              <c:f>Sheet1!$A$3</c:f>
              <c:strCache>
                <c:ptCount val="1"/>
                <c:pt idx="0">
                  <c:v>Usia Mulai Persiapan Pensiun</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Sheet1!$B$1:$I$1</c:f>
              <c:strCache>
                <c:ptCount val="8"/>
                <c:pt idx="0">
                  <c:v>China</c:v>
                </c:pt>
                <c:pt idx="1">
                  <c:v>Hongkong</c:v>
                </c:pt>
                <c:pt idx="2">
                  <c:v>India</c:v>
                </c:pt>
                <c:pt idx="3">
                  <c:v>Indonesia</c:v>
                </c:pt>
                <c:pt idx="4">
                  <c:v>Malaysia</c:v>
                </c:pt>
                <c:pt idx="5">
                  <c:v>Filipina</c:v>
                </c:pt>
                <c:pt idx="6">
                  <c:v>Singapura</c:v>
                </c:pt>
                <c:pt idx="7">
                  <c:v>Thailand</c:v>
                </c:pt>
              </c:strCache>
            </c:strRef>
          </c:cat>
          <c:val>
            <c:numRef>
              <c:f>Sheet1!$B$3:$I$3</c:f>
              <c:numCache>
                <c:formatCode>General</c:formatCode>
                <c:ptCount val="8"/>
                <c:pt idx="0">
                  <c:v>37</c:v>
                </c:pt>
                <c:pt idx="1">
                  <c:v>35</c:v>
                </c:pt>
                <c:pt idx="2">
                  <c:v>42</c:v>
                </c:pt>
                <c:pt idx="3">
                  <c:v>49</c:v>
                </c:pt>
                <c:pt idx="4">
                  <c:v>37</c:v>
                </c:pt>
                <c:pt idx="5">
                  <c:v>33</c:v>
                </c:pt>
                <c:pt idx="6">
                  <c:v>34</c:v>
                </c:pt>
                <c:pt idx="7">
                  <c:v>44</c:v>
                </c:pt>
              </c:numCache>
            </c:numRef>
          </c:val>
        </c:ser>
        <c:ser>
          <c:idx val="2"/>
          <c:order val="2"/>
          <c:tx>
            <c:strRef>
              <c:f>Sheet1!$A$4</c:f>
              <c:strCache>
                <c:ptCount val="1"/>
                <c:pt idx="0">
                  <c:v>Lama Persiapan Pensiun</c:v>
                </c:pt>
              </c:strCache>
            </c:strRef>
          </c:tx>
          <c:spPr>
            <a:solidFill>
              <a:srgbClr val="92D050"/>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Sheet1!$B$1:$I$1</c:f>
              <c:strCache>
                <c:ptCount val="8"/>
                <c:pt idx="0">
                  <c:v>China</c:v>
                </c:pt>
                <c:pt idx="1">
                  <c:v>Hongkong</c:v>
                </c:pt>
                <c:pt idx="2">
                  <c:v>India</c:v>
                </c:pt>
                <c:pt idx="3">
                  <c:v>Indonesia</c:v>
                </c:pt>
                <c:pt idx="4">
                  <c:v>Malaysia</c:v>
                </c:pt>
                <c:pt idx="5">
                  <c:v>Filipina</c:v>
                </c:pt>
                <c:pt idx="6">
                  <c:v>Singapura</c:v>
                </c:pt>
                <c:pt idx="7">
                  <c:v>Thailand</c:v>
                </c:pt>
              </c:strCache>
            </c:strRef>
          </c:cat>
          <c:val>
            <c:numRef>
              <c:f>Sheet1!$B$4:$I$4</c:f>
              <c:numCache>
                <c:formatCode>General</c:formatCode>
                <c:ptCount val="8"/>
                <c:pt idx="0">
                  <c:v>19</c:v>
                </c:pt>
                <c:pt idx="1">
                  <c:v>21</c:v>
                </c:pt>
                <c:pt idx="2">
                  <c:v>20</c:v>
                </c:pt>
                <c:pt idx="3">
                  <c:v>10</c:v>
                </c:pt>
                <c:pt idx="4">
                  <c:v>18</c:v>
                </c:pt>
                <c:pt idx="5">
                  <c:v>27</c:v>
                </c:pt>
                <c:pt idx="6">
                  <c:v>23</c:v>
                </c:pt>
                <c:pt idx="7">
                  <c:v>14</c:v>
                </c:pt>
              </c:numCache>
            </c:numRef>
          </c:val>
        </c:ser>
        <c:dLbls>
          <c:showLegendKey val="0"/>
          <c:showVal val="0"/>
          <c:showCatName val="0"/>
          <c:showSerName val="0"/>
          <c:showPercent val="0"/>
          <c:showBubbleSize val="0"/>
        </c:dLbls>
        <c:gapWidth val="75"/>
        <c:overlap val="-25"/>
        <c:axId val="175275392"/>
        <c:axId val="175285376"/>
      </c:barChart>
      <c:catAx>
        <c:axId val="175275392"/>
        <c:scaling>
          <c:orientation val="minMax"/>
        </c:scaling>
        <c:delete val="0"/>
        <c:axPos val="b"/>
        <c:majorTickMark val="none"/>
        <c:minorTickMark val="none"/>
        <c:tickLblPos val="nextTo"/>
        <c:txPr>
          <a:bodyPr/>
          <a:lstStyle/>
          <a:p>
            <a:pPr>
              <a:defRPr sz="1400"/>
            </a:pPr>
            <a:endParaRPr lang="en-US"/>
          </a:p>
        </c:txPr>
        <c:crossAx val="175285376"/>
        <c:crosses val="autoZero"/>
        <c:auto val="1"/>
        <c:lblAlgn val="ctr"/>
        <c:lblOffset val="100"/>
        <c:noMultiLvlLbl val="0"/>
      </c:catAx>
      <c:valAx>
        <c:axId val="175285376"/>
        <c:scaling>
          <c:orientation val="minMax"/>
        </c:scaling>
        <c:delete val="1"/>
        <c:axPos val="l"/>
        <c:majorGridlines/>
        <c:numFmt formatCode="General" sourceLinked="1"/>
        <c:majorTickMark val="none"/>
        <c:minorTickMark val="none"/>
        <c:tickLblPos val="nextTo"/>
        <c:crossAx val="175275392"/>
        <c:crosses val="autoZero"/>
        <c:crossBetween val="between"/>
      </c:valAx>
    </c:plotArea>
    <c:legend>
      <c:legendPos val="b"/>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8AEFCF-4C8C-4675-825D-BBA5565FA5C0}"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US"/>
        </a:p>
      </dgm:t>
    </dgm:pt>
    <dgm:pt modelId="{E8A35027-80F8-4674-BE13-D999900D2D12}">
      <dgm:prSet phldrT="[Text]" custT="1"/>
      <dgm:spPr/>
      <dgm:t>
        <a:bodyPr/>
        <a:lstStyle/>
        <a:p>
          <a:r>
            <a:rPr lang="id-ID" sz="2800" smtClean="0"/>
            <a:t>Kualitas Kerja</a:t>
          </a:r>
          <a:endParaRPr lang="en-US" sz="2800"/>
        </a:p>
      </dgm:t>
    </dgm:pt>
    <dgm:pt modelId="{03BBE68B-D8B1-45F3-B0C9-949B53144A9A}" type="parTrans" cxnId="{664B185B-F25C-44C2-B847-B4724A779AE8}">
      <dgm:prSet/>
      <dgm:spPr/>
      <dgm:t>
        <a:bodyPr/>
        <a:lstStyle/>
        <a:p>
          <a:endParaRPr lang="en-US" sz="1400"/>
        </a:p>
      </dgm:t>
    </dgm:pt>
    <dgm:pt modelId="{6D77630E-6AB3-4100-868F-38A40FFDF0BD}" type="sibTrans" cxnId="{664B185B-F25C-44C2-B847-B4724A779AE8}">
      <dgm:prSet/>
      <dgm:spPr/>
      <dgm:t>
        <a:bodyPr/>
        <a:lstStyle/>
        <a:p>
          <a:endParaRPr lang="en-US" sz="1400"/>
        </a:p>
      </dgm:t>
    </dgm:pt>
    <dgm:pt modelId="{EB6C0597-321E-40A3-A450-21C90DEF4364}">
      <dgm:prSet phldrT="[Text]" custT="1"/>
      <dgm:spPr/>
      <dgm:t>
        <a:bodyPr/>
        <a:lstStyle/>
        <a:p>
          <a:r>
            <a:rPr lang="id-ID" sz="2000" smtClean="0"/>
            <a:t>Kualitas Hidup</a:t>
          </a:r>
          <a:endParaRPr lang="en-US" sz="2000"/>
        </a:p>
      </dgm:t>
    </dgm:pt>
    <dgm:pt modelId="{7766EE9E-F3E7-4ACD-A834-3E8FD3F3803F}" type="parTrans" cxnId="{96179F4F-6C3D-4651-8BDE-13D167E51CCE}">
      <dgm:prSet/>
      <dgm:spPr/>
      <dgm:t>
        <a:bodyPr/>
        <a:lstStyle/>
        <a:p>
          <a:endParaRPr lang="en-US" sz="1400"/>
        </a:p>
      </dgm:t>
    </dgm:pt>
    <dgm:pt modelId="{24033D26-2DFE-4B15-BAAA-5F89BF765550}" type="sibTrans" cxnId="{96179F4F-6C3D-4651-8BDE-13D167E51CCE}">
      <dgm:prSet/>
      <dgm:spPr/>
      <dgm:t>
        <a:bodyPr/>
        <a:lstStyle/>
        <a:p>
          <a:endParaRPr lang="en-US" sz="1400"/>
        </a:p>
      </dgm:t>
    </dgm:pt>
    <dgm:pt modelId="{E73811FF-CC33-4FFA-BCCB-B2D568273763}">
      <dgm:prSet phldrT="[Text]" custT="1"/>
      <dgm:spPr/>
      <dgm:t>
        <a:bodyPr/>
        <a:lstStyle/>
        <a:p>
          <a:r>
            <a:rPr lang="id-ID" sz="1800" smtClean="0"/>
            <a:t>Kualitas Lingkung</a:t>
          </a:r>
          <a:r>
            <a:rPr lang="en-US" sz="1800" smtClean="0"/>
            <a:t>-</a:t>
          </a:r>
          <a:r>
            <a:rPr lang="id-ID" sz="1800" smtClean="0"/>
            <a:t>an Kerja</a:t>
          </a:r>
          <a:endParaRPr lang="en-US" sz="1800"/>
        </a:p>
      </dgm:t>
    </dgm:pt>
    <dgm:pt modelId="{5859A2E7-3B19-492F-97CE-9C7D19AE1638}" type="parTrans" cxnId="{CB669836-A7E9-444A-B827-DAB66DEA1BE7}">
      <dgm:prSet/>
      <dgm:spPr/>
      <dgm:t>
        <a:bodyPr/>
        <a:lstStyle/>
        <a:p>
          <a:endParaRPr lang="en-US" sz="1400"/>
        </a:p>
      </dgm:t>
    </dgm:pt>
    <dgm:pt modelId="{2585D297-1F39-49D8-A98C-CFFFD630AE7B}" type="sibTrans" cxnId="{CB669836-A7E9-444A-B827-DAB66DEA1BE7}">
      <dgm:prSet/>
      <dgm:spPr/>
      <dgm:t>
        <a:bodyPr/>
        <a:lstStyle/>
        <a:p>
          <a:endParaRPr lang="en-US" sz="1400"/>
        </a:p>
      </dgm:t>
    </dgm:pt>
    <dgm:pt modelId="{7C84C6CE-3467-41A5-BA44-8C98A4565923}">
      <dgm:prSet phldrT="[Text]" custT="1"/>
      <dgm:spPr/>
      <dgm:t>
        <a:bodyPr/>
        <a:lstStyle/>
        <a:p>
          <a:r>
            <a:rPr lang="id-ID" sz="2000" smtClean="0"/>
            <a:t>Kualitas Diri (Kompe</a:t>
          </a:r>
          <a:r>
            <a:rPr lang="en-US" sz="2000" smtClean="0"/>
            <a:t>-</a:t>
          </a:r>
          <a:r>
            <a:rPr lang="id-ID" sz="2000" smtClean="0"/>
            <a:t>tensi)</a:t>
          </a:r>
          <a:endParaRPr lang="en-US" sz="2000"/>
        </a:p>
      </dgm:t>
    </dgm:pt>
    <dgm:pt modelId="{7269A580-7357-4554-9932-BC26431FA8CF}" type="parTrans" cxnId="{B8D8B992-B82D-40C9-8979-BBD65E8B8A49}">
      <dgm:prSet/>
      <dgm:spPr/>
      <dgm:t>
        <a:bodyPr/>
        <a:lstStyle/>
        <a:p>
          <a:endParaRPr lang="en-US" sz="1400"/>
        </a:p>
      </dgm:t>
    </dgm:pt>
    <dgm:pt modelId="{063C921A-3389-4D48-8E89-EAB220FF9FB8}" type="sibTrans" cxnId="{B8D8B992-B82D-40C9-8979-BBD65E8B8A49}">
      <dgm:prSet/>
      <dgm:spPr/>
      <dgm:t>
        <a:bodyPr/>
        <a:lstStyle/>
        <a:p>
          <a:endParaRPr lang="en-US" sz="1400"/>
        </a:p>
      </dgm:t>
    </dgm:pt>
    <dgm:pt modelId="{2DFC09FD-ECC2-492C-B25D-F3231E702A22}" type="pres">
      <dgm:prSet presAssocID="{8B8AEFCF-4C8C-4675-825D-BBA5565FA5C0}" presName="Name0" presStyleCnt="0">
        <dgm:presLayoutVars>
          <dgm:chMax val="1"/>
          <dgm:dir/>
          <dgm:animLvl val="ctr"/>
          <dgm:resizeHandles val="exact"/>
        </dgm:presLayoutVars>
      </dgm:prSet>
      <dgm:spPr/>
      <dgm:t>
        <a:bodyPr/>
        <a:lstStyle/>
        <a:p>
          <a:endParaRPr lang="en-US"/>
        </a:p>
      </dgm:t>
    </dgm:pt>
    <dgm:pt modelId="{0815B99A-EB3E-4AEB-9B03-D7F92408A248}" type="pres">
      <dgm:prSet presAssocID="{E8A35027-80F8-4674-BE13-D999900D2D12}" presName="centerShape" presStyleLbl="node0" presStyleIdx="0" presStyleCnt="1"/>
      <dgm:spPr/>
      <dgm:t>
        <a:bodyPr/>
        <a:lstStyle/>
        <a:p>
          <a:endParaRPr lang="en-US"/>
        </a:p>
      </dgm:t>
    </dgm:pt>
    <dgm:pt modelId="{6794099D-553E-474B-AA42-8F614DF47CE6}" type="pres">
      <dgm:prSet presAssocID="{EB6C0597-321E-40A3-A450-21C90DEF4364}" presName="node" presStyleLbl="node1" presStyleIdx="0" presStyleCnt="3">
        <dgm:presLayoutVars>
          <dgm:bulletEnabled val="1"/>
        </dgm:presLayoutVars>
      </dgm:prSet>
      <dgm:spPr/>
      <dgm:t>
        <a:bodyPr/>
        <a:lstStyle/>
        <a:p>
          <a:endParaRPr lang="en-US"/>
        </a:p>
      </dgm:t>
    </dgm:pt>
    <dgm:pt modelId="{A533B4E8-994B-4E78-AD53-FF40CEDCBFC2}" type="pres">
      <dgm:prSet presAssocID="{EB6C0597-321E-40A3-A450-21C90DEF4364}" presName="dummy" presStyleCnt="0"/>
      <dgm:spPr/>
      <dgm:t>
        <a:bodyPr/>
        <a:lstStyle/>
        <a:p>
          <a:endParaRPr lang="en-US"/>
        </a:p>
      </dgm:t>
    </dgm:pt>
    <dgm:pt modelId="{41061CC9-0A9C-4195-B3EA-56546B8B0707}" type="pres">
      <dgm:prSet presAssocID="{24033D26-2DFE-4B15-BAAA-5F89BF765550}" presName="sibTrans" presStyleLbl="sibTrans2D1" presStyleIdx="0" presStyleCnt="3"/>
      <dgm:spPr/>
      <dgm:t>
        <a:bodyPr/>
        <a:lstStyle/>
        <a:p>
          <a:endParaRPr lang="en-US"/>
        </a:p>
      </dgm:t>
    </dgm:pt>
    <dgm:pt modelId="{1B04F50A-D09E-4492-BBE5-73554672216E}" type="pres">
      <dgm:prSet presAssocID="{E73811FF-CC33-4FFA-BCCB-B2D568273763}" presName="node" presStyleLbl="node1" presStyleIdx="1" presStyleCnt="3">
        <dgm:presLayoutVars>
          <dgm:bulletEnabled val="1"/>
        </dgm:presLayoutVars>
      </dgm:prSet>
      <dgm:spPr/>
      <dgm:t>
        <a:bodyPr/>
        <a:lstStyle/>
        <a:p>
          <a:endParaRPr lang="en-US"/>
        </a:p>
      </dgm:t>
    </dgm:pt>
    <dgm:pt modelId="{B0E64373-B905-4DFB-AFC9-1D33A6E5DEFD}" type="pres">
      <dgm:prSet presAssocID="{E73811FF-CC33-4FFA-BCCB-B2D568273763}" presName="dummy" presStyleCnt="0"/>
      <dgm:spPr/>
      <dgm:t>
        <a:bodyPr/>
        <a:lstStyle/>
        <a:p>
          <a:endParaRPr lang="en-US"/>
        </a:p>
      </dgm:t>
    </dgm:pt>
    <dgm:pt modelId="{3CEF552A-56AE-4784-81DF-0A6B8CFBBFD9}" type="pres">
      <dgm:prSet presAssocID="{2585D297-1F39-49D8-A98C-CFFFD630AE7B}" presName="sibTrans" presStyleLbl="sibTrans2D1" presStyleIdx="1" presStyleCnt="3"/>
      <dgm:spPr/>
      <dgm:t>
        <a:bodyPr/>
        <a:lstStyle/>
        <a:p>
          <a:endParaRPr lang="en-US"/>
        </a:p>
      </dgm:t>
    </dgm:pt>
    <dgm:pt modelId="{EB82AD39-B7AC-4FAF-B69E-62974E045F09}" type="pres">
      <dgm:prSet presAssocID="{7C84C6CE-3467-41A5-BA44-8C98A4565923}" presName="node" presStyleLbl="node1" presStyleIdx="2" presStyleCnt="3">
        <dgm:presLayoutVars>
          <dgm:bulletEnabled val="1"/>
        </dgm:presLayoutVars>
      </dgm:prSet>
      <dgm:spPr/>
      <dgm:t>
        <a:bodyPr/>
        <a:lstStyle/>
        <a:p>
          <a:endParaRPr lang="en-US"/>
        </a:p>
      </dgm:t>
    </dgm:pt>
    <dgm:pt modelId="{DC20ECC6-BBD1-4D55-B9A6-835D6DA76067}" type="pres">
      <dgm:prSet presAssocID="{7C84C6CE-3467-41A5-BA44-8C98A4565923}" presName="dummy" presStyleCnt="0"/>
      <dgm:spPr/>
      <dgm:t>
        <a:bodyPr/>
        <a:lstStyle/>
        <a:p>
          <a:endParaRPr lang="en-US"/>
        </a:p>
      </dgm:t>
    </dgm:pt>
    <dgm:pt modelId="{39005B82-95BE-4804-B4CC-97552C9DF257}" type="pres">
      <dgm:prSet presAssocID="{063C921A-3389-4D48-8E89-EAB220FF9FB8}" presName="sibTrans" presStyleLbl="sibTrans2D1" presStyleIdx="2" presStyleCnt="3"/>
      <dgm:spPr/>
      <dgm:t>
        <a:bodyPr/>
        <a:lstStyle/>
        <a:p>
          <a:endParaRPr lang="en-US"/>
        </a:p>
      </dgm:t>
    </dgm:pt>
  </dgm:ptLst>
  <dgm:cxnLst>
    <dgm:cxn modelId="{E2BA4BD9-4275-43D1-A0C6-9E6E97358759}" type="presOf" srcId="{E8A35027-80F8-4674-BE13-D999900D2D12}" destId="{0815B99A-EB3E-4AEB-9B03-D7F92408A248}" srcOrd="0" destOrd="0" presId="urn:microsoft.com/office/officeart/2005/8/layout/radial6"/>
    <dgm:cxn modelId="{0C14178C-691F-4F47-82E6-272CD6CFCDCD}" type="presOf" srcId="{2585D297-1F39-49D8-A98C-CFFFD630AE7B}" destId="{3CEF552A-56AE-4784-81DF-0A6B8CFBBFD9}" srcOrd="0" destOrd="0" presId="urn:microsoft.com/office/officeart/2005/8/layout/radial6"/>
    <dgm:cxn modelId="{664B185B-F25C-44C2-B847-B4724A779AE8}" srcId="{8B8AEFCF-4C8C-4675-825D-BBA5565FA5C0}" destId="{E8A35027-80F8-4674-BE13-D999900D2D12}" srcOrd="0" destOrd="0" parTransId="{03BBE68B-D8B1-45F3-B0C9-949B53144A9A}" sibTransId="{6D77630E-6AB3-4100-868F-38A40FFDF0BD}"/>
    <dgm:cxn modelId="{B2E35F68-7F30-48DB-A930-BDE580C65CFA}" type="presOf" srcId="{7C84C6CE-3467-41A5-BA44-8C98A4565923}" destId="{EB82AD39-B7AC-4FAF-B69E-62974E045F09}" srcOrd="0" destOrd="0" presId="urn:microsoft.com/office/officeart/2005/8/layout/radial6"/>
    <dgm:cxn modelId="{96179F4F-6C3D-4651-8BDE-13D167E51CCE}" srcId="{E8A35027-80F8-4674-BE13-D999900D2D12}" destId="{EB6C0597-321E-40A3-A450-21C90DEF4364}" srcOrd="0" destOrd="0" parTransId="{7766EE9E-F3E7-4ACD-A834-3E8FD3F3803F}" sibTransId="{24033D26-2DFE-4B15-BAAA-5F89BF765550}"/>
    <dgm:cxn modelId="{B8D8B992-B82D-40C9-8979-BBD65E8B8A49}" srcId="{E8A35027-80F8-4674-BE13-D999900D2D12}" destId="{7C84C6CE-3467-41A5-BA44-8C98A4565923}" srcOrd="2" destOrd="0" parTransId="{7269A580-7357-4554-9932-BC26431FA8CF}" sibTransId="{063C921A-3389-4D48-8E89-EAB220FF9FB8}"/>
    <dgm:cxn modelId="{8B23E215-E835-4D7A-8233-AFDC8AAFDAD9}" type="presOf" srcId="{24033D26-2DFE-4B15-BAAA-5F89BF765550}" destId="{41061CC9-0A9C-4195-B3EA-56546B8B0707}" srcOrd="0" destOrd="0" presId="urn:microsoft.com/office/officeart/2005/8/layout/radial6"/>
    <dgm:cxn modelId="{8794BE1F-78ED-4279-8733-E0138642B8BB}" type="presOf" srcId="{8B8AEFCF-4C8C-4675-825D-BBA5565FA5C0}" destId="{2DFC09FD-ECC2-492C-B25D-F3231E702A22}" srcOrd="0" destOrd="0" presId="urn:microsoft.com/office/officeart/2005/8/layout/radial6"/>
    <dgm:cxn modelId="{0F8AC6F7-648F-4B00-A3B2-8C640BA83762}" type="presOf" srcId="{E73811FF-CC33-4FFA-BCCB-B2D568273763}" destId="{1B04F50A-D09E-4492-BBE5-73554672216E}" srcOrd="0" destOrd="0" presId="urn:microsoft.com/office/officeart/2005/8/layout/radial6"/>
    <dgm:cxn modelId="{CB669836-A7E9-444A-B827-DAB66DEA1BE7}" srcId="{E8A35027-80F8-4674-BE13-D999900D2D12}" destId="{E73811FF-CC33-4FFA-BCCB-B2D568273763}" srcOrd="1" destOrd="0" parTransId="{5859A2E7-3B19-492F-97CE-9C7D19AE1638}" sibTransId="{2585D297-1F39-49D8-A98C-CFFFD630AE7B}"/>
    <dgm:cxn modelId="{8CB9C368-3A33-40BD-8AF9-C886683B65CD}" type="presOf" srcId="{EB6C0597-321E-40A3-A450-21C90DEF4364}" destId="{6794099D-553E-474B-AA42-8F614DF47CE6}" srcOrd="0" destOrd="0" presId="urn:microsoft.com/office/officeart/2005/8/layout/radial6"/>
    <dgm:cxn modelId="{6E58F00C-CC0C-4995-B6FA-AC3950F04466}" type="presOf" srcId="{063C921A-3389-4D48-8E89-EAB220FF9FB8}" destId="{39005B82-95BE-4804-B4CC-97552C9DF257}" srcOrd="0" destOrd="0" presId="urn:microsoft.com/office/officeart/2005/8/layout/radial6"/>
    <dgm:cxn modelId="{3583803C-A2D8-4F83-87AD-EBC8B9DAA15F}" type="presParOf" srcId="{2DFC09FD-ECC2-492C-B25D-F3231E702A22}" destId="{0815B99A-EB3E-4AEB-9B03-D7F92408A248}" srcOrd="0" destOrd="0" presId="urn:microsoft.com/office/officeart/2005/8/layout/radial6"/>
    <dgm:cxn modelId="{40BC07E8-8FEF-46B6-A15D-3B174B00DA1A}" type="presParOf" srcId="{2DFC09FD-ECC2-492C-B25D-F3231E702A22}" destId="{6794099D-553E-474B-AA42-8F614DF47CE6}" srcOrd="1" destOrd="0" presId="urn:microsoft.com/office/officeart/2005/8/layout/radial6"/>
    <dgm:cxn modelId="{F7DD239C-5FE3-472A-8FCB-757C093AC9B1}" type="presParOf" srcId="{2DFC09FD-ECC2-492C-B25D-F3231E702A22}" destId="{A533B4E8-994B-4E78-AD53-FF40CEDCBFC2}" srcOrd="2" destOrd="0" presId="urn:microsoft.com/office/officeart/2005/8/layout/radial6"/>
    <dgm:cxn modelId="{B284B753-670A-4D79-A89F-59CD7A0C96ED}" type="presParOf" srcId="{2DFC09FD-ECC2-492C-B25D-F3231E702A22}" destId="{41061CC9-0A9C-4195-B3EA-56546B8B0707}" srcOrd="3" destOrd="0" presId="urn:microsoft.com/office/officeart/2005/8/layout/radial6"/>
    <dgm:cxn modelId="{738F82BC-C542-49CB-9243-CF1A64D86FE4}" type="presParOf" srcId="{2DFC09FD-ECC2-492C-B25D-F3231E702A22}" destId="{1B04F50A-D09E-4492-BBE5-73554672216E}" srcOrd="4" destOrd="0" presId="urn:microsoft.com/office/officeart/2005/8/layout/radial6"/>
    <dgm:cxn modelId="{25718C31-2901-4238-8293-7294C393F038}" type="presParOf" srcId="{2DFC09FD-ECC2-492C-B25D-F3231E702A22}" destId="{B0E64373-B905-4DFB-AFC9-1D33A6E5DEFD}" srcOrd="5" destOrd="0" presId="urn:microsoft.com/office/officeart/2005/8/layout/radial6"/>
    <dgm:cxn modelId="{18B97C7B-3EFB-4E24-9834-86E67E0C8682}" type="presParOf" srcId="{2DFC09FD-ECC2-492C-B25D-F3231E702A22}" destId="{3CEF552A-56AE-4784-81DF-0A6B8CFBBFD9}" srcOrd="6" destOrd="0" presId="urn:microsoft.com/office/officeart/2005/8/layout/radial6"/>
    <dgm:cxn modelId="{ECF3F4FE-7A30-4A35-8403-F34F42FF8A58}" type="presParOf" srcId="{2DFC09FD-ECC2-492C-B25D-F3231E702A22}" destId="{EB82AD39-B7AC-4FAF-B69E-62974E045F09}" srcOrd="7" destOrd="0" presId="urn:microsoft.com/office/officeart/2005/8/layout/radial6"/>
    <dgm:cxn modelId="{9DC5632A-D30D-42EC-BEF8-9942509FD11A}" type="presParOf" srcId="{2DFC09FD-ECC2-492C-B25D-F3231E702A22}" destId="{DC20ECC6-BBD1-4D55-B9A6-835D6DA76067}" srcOrd="8" destOrd="0" presId="urn:microsoft.com/office/officeart/2005/8/layout/radial6"/>
    <dgm:cxn modelId="{48AE2F02-483D-46CC-AC2E-28399329125D}" type="presParOf" srcId="{2DFC09FD-ECC2-492C-B25D-F3231E702A22}" destId="{39005B82-95BE-4804-B4CC-97552C9DF257}"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582FCA-D82D-49C7-A9E7-7B57D89CC4AD}"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1D69FFF-0F29-41E2-B6A3-C7315B770F99}">
      <dgm:prSet phldrT="[Text]"/>
      <dgm:spPr/>
      <dgm:t>
        <a:bodyPr/>
        <a:lstStyle/>
        <a:p>
          <a:r>
            <a:rPr lang="en-US" smtClean="0"/>
            <a:t>Mindset</a:t>
          </a:r>
          <a:endParaRPr lang="en-US"/>
        </a:p>
      </dgm:t>
    </dgm:pt>
    <dgm:pt modelId="{AE858494-D97A-4594-A2AC-6BDE2CDEB478}" type="parTrans" cxnId="{CDA0E85B-F17D-42F7-ADAD-67828A00EA7A}">
      <dgm:prSet/>
      <dgm:spPr/>
      <dgm:t>
        <a:bodyPr/>
        <a:lstStyle/>
        <a:p>
          <a:endParaRPr lang="en-US"/>
        </a:p>
      </dgm:t>
    </dgm:pt>
    <dgm:pt modelId="{14B4F1DD-4F22-4C05-B6A1-46ABE80F7B3C}" type="sibTrans" cxnId="{CDA0E85B-F17D-42F7-ADAD-67828A00EA7A}">
      <dgm:prSet/>
      <dgm:spPr/>
      <dgm:t>
        <a:bodyPr/>
        <a:lstStyle/>
        <a:p>
          <a:endParaRPr lang="en-US"/>
        </a:p>
      </dgm:t>
    </dgm:pt>
    <dgm:pt modelId="{DA1A6306-5B24-4532-931E-49351A106CBB}">
      <dgm:prSet phldrT="[Text]"/>
      <dgm:spPr/>
      <dgm:t>
        <a:bodyPr/>
        <a:lstStyle/>
        <a:p>
          <a:r>
            <a:rPr lang="en-US" smtClean="0"/>
            <a:t>Knowledge</a:t>
          </a:r>
          <a:endParaRPr lang="en-US"/>
        </a:p>
      </dgm:t>
    </dgm:pt>
    <dgm:pt modelId="{A1D26750-103A-4B13-99A5-3B6C992CDBBF}" type="parTrans" cxnId="{8F693C6E-D91A-4E78-8C77-0AA6F8C3C13A}">
      <dgm:prSet/>
      <dgm:spPr/>
      <dgm:t>
        <a:bodyPr/>
        <a:lstStyle/>
        <a:p>
          <a:endParaRPr lang="en-US"/>
        </a:p>
      </dgm:t>
    </dgm:pt>
    <dgm:pt modelId="{6DD6A9B5-901D-4D77-A2BC-901B554D5A39}" type="sibTrans" cxnId="{8F693C6E-D91A-4E78-8C77-0AA6F8C3C13A}">
      <dgm:prSet/>
      <dgm:spPr/>
      <dgm:t>
        <a:bodyPr/>
        <a:lstStyle/>
        <a:p>
          <a:endParaRPr lang="en-US"/>
        </a:p>
      </dgm:t>
    </dgm:pt>
    <dgm:pt modelId="{39A46764-CAE8-469F-B559-7F357F644990}">
      <dgm:prSet phldrT="[Text]"/>
      <dgm:spPr/>
      <dgm:t>
        <a:bodyPr/>
        <a:lstStyle/>
        <a:p>
          <a:r>
            <a:rPr lang="en-US" smtClean="0"/>
            <a:t>Skill</a:t>
          </a:r>
          <a:endParaRPr lang="en-US"/>
        </a:p>
      </dgm:t>
    </dgm:pt>
    <dgm:pt modelId="{7E3A84A7-8C1B-422E-91E5-7E48F509B07B}" type="parTrans" cxnId="{03B1B773-AC66-4E09-B213-E5465084D78A}">
      <dgm:prSet/>
      <dgm:spPr/>
      <dgm:t>
        <a:bodyPr/>
        <a:lstStyle/>
        <a:p>
          <a:endParaRPr lang="en-US"/>
        </a:p>
      </dgm:t>
    </dgm:pt>
    <dgm:pt modelId="{80118458-A7E5-4CB0-8830-1A869E18A8F0}" type="sibTrans" cxnId="{03B1B773-AC66-4E09-B213-E5465084D78A}">
      <dgm:prSet/>
      <dgm:spPr/>
      <dgm:t>
        <a:bodyPr/>
        <a:lstStyle/>
        <a:p>
          <a:endParaRPr lang="en-US"/>
        </a:p>
      </dgm:t>
    </dgm:pt>
    <dgm:pt modelId="{BD071D7A-EBFD-4B38-91CF-C79372F913F4}" type="pres">
      <dgm:prSet presAssocID="{7D582FCA-D82D-49C7-A9E7-7B57D89CC4AD}" presName="Name0" presStyleCnt="0">
        <dgm:presLayoutVars>
          <dgm:chMax val="7"/>
          <dgm:chPref val="7"/>
          <dgm:dir/>
          <dgm:animLvl val="lvl"/>
        </dgm:presLayoutVars>
      </dgm:prSet>
      <dgm:spPr/>
      <dgm:t>
        <a:bodyPr/>
        <a:lstStyle/>
        <a:p>
          <a:endParaRPr lang="en-US"/>
        </a:p>
      </dgm:t>
    </dgm:pt>
    <dgm:pt modelId="{EE2153BA-5ED5-4945-86E2-2E1C94E01DA5}" type="pres">
      <dgm:prSet presAssocID="{A1D69FFF-0F29-41E2-B6A3-C7315B770F99}" presName="Accent1" presStyleCnt="0"/>
      <dgm:spPr/>
    </dgm:pt>
    <dgm:pt modelId="{344D316F-BFED-45CF-8C1C-D527E663965C}" type="pres">
      <dgm:prSet presAssocID="{A1D69FFF-0F29-41E2-B6A3-C7315B770F99}" presName="Accent" presStyleLbl="node1" presStyleIdx="0" presStyleCnt="3"/>
      <dgm:spPr/>
    </dgm:pt>
    <dgm:pt modelId="{C3C8B06A-909A-4A0F-B8AD-A467FF15AB40}" type="pres">
      <dgm:prSet presAssocID="{A1D69FFF-0F29-41E2-B6A3-C7315B770F99}" presName="Parent1" presStyleLbl="revTx" presStyleIdx="0" presStyleCnt="3">
        <dgm:presLayoutVars>
          <dgm:chMax val="1"/>
          <dgm:chPref val="1"/>
          <dgm:bulletEnabled val="1"/>
        </dgm:presLayoutVars>
      </dgm:prSet>
      <dgm:spPr/>
      <dgm:t>
        <a:bodyPr/>
        <a:lstStyle/>
        <a:p>
          <a:endParaRPr lang="en-US"/>
        </a:p>
      </dgm:t>
    </dgm:pt>
    <dgm:pt modelId="{AD664A34-92CF-495C-B37E-FE65158BA6B8}" type="pres">
      <dgm:prSet presAssocID="{DA1A6306-5B24-4532-931E-49351A106CBB}" presName="Accent2" presStyleCnt="0"/>
      <dgm:spPr/>
    </dgm:pt>
    <dgm:pt modelId="{CC4D0FB0-6235-42CF-AB83-9E0D721E8818}" type="pres">
      <dgm:prSet presAssocID="{DA1A6306-5B24-4532-931E-49351A106CBB}" presName="Accent" presStyleLbl="node1" presStyleIdx="1" presStyleCnt="3"/>
      <dgm:spPr/>
    </dgm:pt>
    <dgm:pt modelId="{A1E5E0CF-6E4A-4534-8CCE-0466587AF978}" type="pres">
      <dgm:prSet presAssocID="{DA1A6306-5B24-4532-931E-49351A106CBB}" presName="Parent2" presStyleLbl="revTx" presStyleIdx="1" presStyleCnt="3">
        <dgm:presLayoutVars>
          <dgm:chMax val="1"/>
          <dgm:chPref val="1"/>
          <dgm:bulletEnabled val="1"/>
        </dgm:presLayoutVars>
      </dgm:prSet>
      <dgm:spPr/>
      <dgm:t>
        <a:bodyPr/>
        <a:lstStyle/>
        <a:p>
          <a:endParaRPr lang="en-US"/>
        </a:p>
      </dgm:t>
    </dgm:pt>
    <dgm:pt modelId="{32EEB519-2601-48E6-91BB-569E4003935B}" type="pres">
      <dgm:prSet presAssocID="{39A46764-CAE8-469F-B559-7F357F644990}" presName="Accent3" presStyleCnt="0"/>
      <dgm:spPr/>
    </dgm:pt>
    <dgm:pt modelId="{233ABA22-EC4E-44B4-B878-FDF0D3EB61BB}" type="pres">
      <dgm:prSet presAssocID="{39A46764-CAE8-469F-B559-7F357F644990}" presName="Accent" presStyleLbl="node1" presStyleIdx="2" presStyleCnt="3"/>
      <dgm:spPr/>
    </dgm:pt>
    <dgm:pt modelId="{F35FB4E4-BBAE-43E8-83FF-1D39F89867A7}" type="pres">
      <dgm:prSet presAssocID="{39A46764-CAE8-469F-B559-7F357F644990}" presName="Parent3" presStyleLbl="revTx" presStyleIdx="2" presStyleCnt="3">
        <dgm:presLayoutVars>
          <dgm:chMax val="1"/>
          <dgm:chPref val="1"/>
          <dgm:bulletEnabled val="1"/>
        </dgm:presLayoutVars>
      </dgm:prSet>
      <dgm:spPr/>
      <dgm:t>
        <a:bodyPr/>
        <a:lstStyle/>
        <a:p>
          <a:endParaRPr lang="en-US"/>
        </a:p>
      </dgm:t>
    </dgm:pt>
  </dgm:ptLst>
  <dgm:cxnLst>
    <dgm:cxn modelId="{03B1B773-AC66-4E09-B213-E5465084D78A}" srcId="{7D582FCA-D82D-49C7-A9E7-7B57D89CC4AD}" destId="{39A46764-CAE8-469F-B559-7F357F644990}" srcOrd="2" destOrd="0" parTransId="{7E3A84A7-8C1B-422E-91E5-7E48F509B07B}" sibTransId="{80118458-A7E5-4CB0-8830-1A869E18A8F0}"/>
    <dgm:cxn modelId="{5D902B2A-C935-46C3-9D50-769DDCE4B776}" type="presOf" srcId="{A1D69FFF-0F29-41E2-B6A3-C7315B770F99}" destId="{C3C8B06A-909A-4A0F-B8AD-A467FF15AB40}" srcOrd="0" destOrd="0" presId="urn:microsoft.com/office/officeart/2009/layout/CircleArrowProcess"/>
    <dgm:cxn modelId="{CDA0E85B-F17D-42F7-ADAD-67828A00EA7A}" srcId="{7D582FCA-D82D-49C7-A9E7-7B57D89CC4AD}" destId="{A1D69FFF-0F29-41E2-B6A3-C7315B770F99}" srcOrd="0" destOrd="0" parTransId="{AE858494-D97A-4594-A2AC-6BDE2CDEB478}" sibTransId="{14B4F1DD-4F22-4C05-B6A1-46ABE80F7B3C}"/>
    <dgm:cxn modelId="{8F693C6E-D91A-4E78-8C77-0AA6F8C3C13A}" srcId="{7D582FCA-D82D-49C7-A9E7-7B57D89CC4AD}" destId="{DA1A6306-5B24-4532-931E-49351A106CBB}" srcOrd="1" destOrd="0" parTransId="{A1D26750-103A-4B13-99A5-3B6C992CDBBF}" sibTransId="{6DD6A9B5-901D-4D77-A2BC-901B554D5A39}"/>
    <dgm:cxn modelId="{EBA9BFAB-194F-4F2C-AAAC-A531096C9202}" type="presOf" srcId="{39A46764-CAE8-469F-B559-7F357F644990}" destId="{F35FB4E4-BBAE-43E8-83FF-1D39F89867A7}" srcOrd="0" destOrd="0" presId="urn:microsoft.com/office/officeart/2009/layout/CircleArrowProcess"/>
    <dgm:cxn modelId="{36B9C453-2C42-4E24-BB8C-BF5558D51232}" type="presOf" srcId="{DA1A6306-5B24-4532-931E-49351A106CBB}" destId="{A1E5E0CF-6E4A-4534-8CCE-0466587AF978}" srcOrd="0" destOrd="0" presId="urn:microsoft.com/office/officeart/2009/layout/CircleArrowProcess"/>
    <dgm:cxn modelId="{6D55000B-5146-4255-9666-370C037E18D6}" type="presOf" srcId="{7D582FCA-D82D-49C7-A9E7-7B57D89CC4AD}" destId="{BD071D7A-EBFD-4B38-91CF-C79372F913F4}" srcOrd="0" destOrd="0" presId="urn:microsoft.com/office/officeart/2009/layout/CircleArrowProcess"/>
    <dgm:cxn modelId="{1A6C7827-5C56-43A6-B271-699225689D77}" type="presParOf" srcId="{BD071D7A-EBFD-4B38-91CF-C79372F913F4}" destId="{EE2153BA-5ED5-4945-86E2-2E1C94E01DA5}" srcOrd="0" destOrd="0" presId="urn:microsoft.com/office/officeart/2009/layout/CircleArrowProcess"/>
    <dgm:cxn modelId="{8518B398-DBB8-40EA-B879-97C133C1D5EF}" type="presParOf" srcId="{EE2153BA-5ED5-4945-86E2-2E1C94E01DA5}" destId="{344D316F-BFED-45CF-8C1C-D527E663965C}" srcOrd="0" destOrd="0" presId="urn:microsoft.com/office/officeart/2009/layout/CircleArrowProcess"/>
    <dgm:cxn modelId="{26D752BF-858B-4100-88D9-684E7072DE8C}" type="presParOf" srcId="{BD071D7A-EBFD-4B38-91CF-C79372F913F4}" destId="{C3C8B06A-909A-4A0F-B8AD-A467FF15AB40}" srcOrd="1" destOrd="0" presId="urn:microsoft.com/office/officeart/2009/layout/CircleArrowProcess"/>
    <dgm:cxn modelId="{C57BE8CD-34FE-4D0A-A0BA-34FCE4F5F0C6}" type="presParOf" srcId="{BD071D7A-EBFD-4B38-91CF-C79372F913F4}" destId="{AD664A34-92CF-495C-B37E-FE65158BA6B8}" srcOrd="2" destOrd="0" presId="urn:microsoft.com/office/officeart/2009/layout/CircleArrowProcess"/>
    <dgm:cxn modelId="{211581E7-55D0-41E0-A0D8-5F0259D92A31}" type="presParOf" srcId="{AD664A34-92CF-495C-B37E-FE65158BA6B8}" destId="{CC4D0FB0-6235-42CF-AB83-9E0D721E8818}" srcOrd="0" destOrd="0" presId="urn:microsoft.com/office/officeart/2009/layout/CircleArrowProcess"/>
    <dgm:cxn modelId="{EBA29C7D-B754-47DA-BC26-7811C8189A24}" type="presParOf" srcId="{BD071D7A-EBFD-4B38-91CF-C79372F913F4}" destId="{A1E5E0CF-6E4A-4534-8CCE-0466587AF978}" srcOrd="3" destOrd="0" presId="urn:microsoft.com/office/officeart/2009/layout/CircleArrowProcess"/>
    <dgm:cxn modelId="{4D963A36-E739-4BD6-81CD-352C192EFCD3}" type="presParOf" srcId="{BD071D7A-EBFD-4B38-91CF-C79372F913F4}" destId="{32EEB519-2601-48E6-91BB-569E4003935B}" srcOrd="4" destOrd="0" presId="urn:microsoft.com/office/officeart/2009/layout/CircleArrowProcess"/>
    <dgm:cxn modelId="{4A2E5B8E-9A17-4329-965D-854411CF9ECE}" type="presParOf" srcId="{32EEB519-2601-48E6-91BB-569E4003935B}" destId="{233ABA22-EC4E-44B4-B878-FDF0D3EB61BB}" srcOrd="0" destOrd="0" presId="urn:microsoft.com/office/officeart/2009/layout/CircleArrowProcess"/>
    <dgm:cxn modelId="{24ECE054-D6DF-45D2-A104-5A22510D0B41}" type="presParOf" srcId="{BD071D7A-EBFD-4B38-91CF-C79372F913F4}" destId="{F35FB4E4-BBAE-43E8-83FF-1D39F89867A7}"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5863D3-E3F5-4B7E-B2B5-937B6D30101F}"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n-US"/>
        </a:p>
      </dgm:t>
    </dgm:pt>
    <dgm:pt modelId="{246FB034-16F0-4CD8-8A48-5F88CE103B5F}">
      <dgm:prSet phldrT="[Text]"/>
      <dgm:spPr/>
      <dgm:t>
        <a:bodyPr/>
        <a:lstStyle/>
        <a:p>
          <a:r>
            <a:rPr lang="en-US" smtClean="0"/>
            <a:t>Pikiran Benar</a:t>
          </a:r>
          <a:endParaRPr lang="en-US"/>
        </a:p>
      </dgm:t>
    </dgm:pt>
    <dgm:pt modelId="{F3D1375F-EE3F-4F11-809B-3FD197DC56BE}" type="parTrans" cxnId="{A6544423-44B8-44C7-B941-F2A03D023FB7}">
      <dgm:prSet/>
      <dgm:spPr/>
      <dgm:t>
        <a:bodyPr/>
        <a:lstStyle/>
        <a:p>
          <a:endParaRPr lang="en-US"/>
        </a:p>
      </dgm:t>
    </dgm:pt>
    <dgm:pt modelId="{F288A7A5-BDCF-44E1-81C8-A989C4DB1CCB}" type="sibTrans" cxnId="{A6544423-44B8-44C7-B941-F2A03D023FB7}">
      <dgm:prSet/>
      <dgm:spPr/>
      <dgm:t>
        <a:bodyPr/>
        <a:lstStyle/>
        <a:p>
          <a:endParaRPr lang="en-US"/>
        </a:p>
      </dgm:t>
    </dgm:pt>
    <dgm:pt modelId="{FEC50BDE-7565-477A-8EFB-0B8845B45AA1}">
      <dgm:prSet phldrT="[Text]"/>
      <dgm:spPr/>
      <dgm:t>
        <a:bodyPr/>
        <a:lstStyle/>
        <a:p>
          <a:r>
            <a:rPr lang="en-US" smtClean="0"/>
            <a:t>Kebiasaan Benar</a:t>
          </a:r>
          <a:endParaRPr lang="en-US"/>
        </a:p>
      </dgm:t>
    </dgm:pt>
    <dgm:pt modelId="{122A9091-D028-4DEA-8704-F71AAB036F60}" type="parTrans" cxnId="{A07D2D73-9A6D-4DD6-B347-5907A9160EED}">
      <dgm:prSet/>
      <dgm:spPr/>
      <dgm:t>
        <a:bodyPr/>
        <a:lstStyle/>
        <a:p>
          <a:endParaRPr lang="en-US"/>
        </a:p>
      </dgm:t>
    </dgm:pt>
    <dgm:pt modelId="{972BE021-B88F-4A81-81D1-315AAEAE9385}" type="sibTrans" cxnId="{A07D2D73-9A6D-4DD6-B347-5907A9160EED}">
      <dgm:prSet/>
      <dgm:spPr/>
      <dgm:t>
        <a:bodyPr/>
        <a:lstStyle/>
        <a:p>
          <a:endParaRPr lang="en-US"/>
        </a:p>
      </dgm:t>
    </dgm:pt>
    <dgm:pt modelId="{6268CB59-05D2-4D21-A1F0-C0439ADC795B}">
      <dgm:prSet phldrT="[Text]"/>
      <dgm:spPr/>
      <dgm:t>
        <a:bodyPr/>
        <a:lstStyle/>
        <a:p>
          <a:r>
            <a:rPr lang="en-US" smtClean="0"/>
            <a:t>Tindakan Benar</a:t>
          </a:r>
          <a:endParaRPr lang="en-US"/>
        </a:p>
      </dgm:t>
    </dgm:pt>
    <dgm:pt modelId="{29E70751-7196-4B59-BF1C-D504F30F4E39}" type="parTrans" cxnId="{45ED4910-A80A-4AC0-81FD-6F19CB1DB67A}">
      <dgm:prSet/>
      <dgm:spPr/>
      <dgm:t>
        <a:bodyPr/>
        <a:lstStyle/>
        <a:p>
          <a:endParaRPr lang="en-US"/>
        </a:p>
      </dgm:t>
    </dgm:pt>
    <dgm:pt modelId="{88B0EE71-F496-4BB9-8DA2-C3D76DC06970}" type="sibTrans" cxnId="{45ED4910-A80A-4AC0-81FD-6F19CB1DB67A}">
      <dgm:prSet/>
      <dgm:spPr/>
      <dgm:t>
        <a:bodyPr/>
        <a:lstStyle/>
        <a:p>
          <a:endParaRPr lang="en-US"/>
        </a:p>
      </dgm:t>
    </dgm:pt>
    <dgm:pt modelId="{AB2691DF-0D20-49BB-B123-461208A46F27}">
      <dgm:prSet/>
      <dgm:spPr/>
      <dgm:t>
        <a:bodyPr/>
        <a:lstStyle/>
        <a:p>
          <a:r>
            <a:rPr lang="en-US" smtClean="0"/>
            <a:t>Nasib Benar</a:t>
          </a:r>
          <a:endParaRPr lang="en-US"/>
        </a:p>
      </dgm:t>
    </dgm:pt>
    <dgm:pt modelId="{7D233F77-1D03-4A80-AAAE-554432D12515}" type="parTrans" cxnId="{3905BD12-71F8-4B2E-B641-B58A3B7FB714}">
      <dgm:prSet/>
      <dgm:spPr/>
      <dgm:t>
        <a:bodyPr/>
        <a:lstStyle/>
        <a:p>
          <a:endParaRPr lang="en-US"/>
        </a:p>
      </dgm:t>
    </dgm:pt>
    <dgm:pt modelId="{FC0321ED-A035-4672-85C1-9ED5F70BA641}" type="sibTrans" cxnId="{3905BD12-71F8-4B2E-B641-B58A3B7FB714}">
      <dgm:prSet/>
      <dgm:spPr/>
      <dgm:t>
        <a:bodyPr/>
        <a:lstStyle/>
        <a:p>
          <a:endParaRPr lang="en-US"/>
        </a:p>
      </dgm:t>
    </dgm:pt>
    <dgm:pt modelId="{F67D6253-B1FE-4860-8CB7-A7E27CCDACA9}" type="pres">
      <dgm:prSet presAssocID="{755863D3-E3F5-4B7E-B2B5-937B6D30101F}" presName="outerComposite" presStyleCnt="0">
        <dgm:presLayoutVars>
          <dgm:chMax val="5"/>
          <dgm:dir/>
          <dgm:resizeHandles val="exact"/>
        </dgm:presLayoutVars>
      </dgm:prSet>
      <dgm:spPr/>
      <dgm:t>
        <a:bodyPr/>
        <a:lstStyle/>
        <a:p>
          <a:endParaRPr lang="en-US"/>
        </a:p>
      </dgm:t>
    </dgm:pt>
    <dgm:pt modelId="{1A5ADE06-568C-440E-BE7A-82FCD35D3E93}" type="pres">
      <dgm:prSet presAssocID="{755863D3-E3F5-4B7E-B2B5-937B6D30101F}" presName="dummyMaxCanvas" presStyleCnt="0">
        <dgm:presLayoutVars/>
      </dgm:prSet>
      <dgm:spPr/>
    </dgm:pt>
    <dgm:pt modelId="{01462D7F-4751-4425-953D-0D246FA3CC15}" type="pres">
      <dgm:prSet presAssocID="{755863D3-E3F5-4B7E-B2B5-937B6D30101F}" presName="FourNodes_1" presStyleLbl="node1" presStyleIdx="0" presStyleCnt="4">
        <dgm:presLayoutVars>
          <dgm:bulletEnabled val="1"/>
        </dgm:presLayoutVars>
      </dgm:prSet>
      <dgm:spPr/>
      <dgm:t>
        <a:bodyPr/>
        <a:lstStyle/>
        <a:p>
          <a:endParaRPr lang="en-US"/>
        </a:p>
      </dgm:t>
    </dgm:pt>
    <dgm:pt modelId="{6EB04FE7-470C-451F-B8C5-8BE544B038FE}" type="pres">
      <dgm:prSet presAssocID="{755863D3-E3F5-4B7E-B2B5-937B6D30101F}" presName="FourNodes_2" presStyleLbl="node1" presStyleIdx="1" presStyleCnt="4">
        <dgm:presLayoutVars>
          <dgm:bulletEnabled val="1"/>
        </dgm:presLayoutVars>
      </dgm:prSet>
      <dgm:spPr/>
      <dgm:t>
        <a:bodyPr/>
        <a:lstStyle/>
        <a:p>
          <a:endParaRPr lang="en-US"/>
        </a:p>
      </dgm:t>
    </dgm:pt>
    <dgm:pt modelId="{1F421917-28F1-4213-A1EB-CAB817C84849}" type="pres">
      <dgm:prSet presAssocID="{755863D3-E3F5-4B7E-B2B5-937B6D30101F}" presName="FourNodes_3" presStyleLbl="node1" presStyleIdx="2" presStyleCnt="4">
        <dgm:presLayoutVars>
          <dgm:bulletEnabled val="1"/>
        </dgm:presLayoutVars>
      </dgm:prSet>
      <dgm:spPr/>
      <dgm:t>
        <a:bodyPr/>
        <a:lstStyle/>
        <a:p>
          <a:endParaRPr lang="en-US"/>
        </a:p>
      </dgm:t>
    </dgm:pt>
    <dgm:pt modelId="{3A3F5731-8992-483C-93E6-E324A6D8848E}" type="pres">
      <dgm:prSet presAssocID="{755863D3-E3F5-4B7E-B2B5-937B6D30101F}" presName="FourNodes_4" presStyleLbl="node1" presStyleIdx="3" presStyleCnt="4">
        <dgm:presLayoutVars>
          <dgm:bulletEnabled val="1"/>
        </dgm:presLayoutVars>
      </dgm:prSet>
      <dgm:spPr/>
      <dgm:t>
        <a:bodyPr/>
        <a:lstStyle/>
        <a:p>
          <a:endParaRPr lang="en-US"/>
        </a:p>
      </dgm:t>
    </dgm:pt>
    <dgm:pt modelId="{A1AF31DC-E42C-41A3-9375-A7AE40D0097C}" type="pres">
      <dgm:prSet presAssocID="{755863D3-E3F5-4B7E-B2B5-937B6D30101F}" presName="FourConn_1-2" presStyleLbl="fgAccFollowNode1" presStyleIdx="0" presStyleCnt="3">
        <dgm:presLayoutVars>
          <dgm:bulletEnabled val="1"/>
        </dgm:presLayoutVars>
      </dgm:prSet>
      <dgm:spPr/>
      <dgm:t>
        <a:bodyPr/>
        <a:lstStyle/>
        <a:p>
          <a:endParaRPr lang="en-US"/>
        </a:p>
      </dgm:t>
    </dgm:pt>
    <dgm:pt modelId="{86B9E793-32FD-4C75-9927-77C62CD005E0}" type="pres">
      <dgm:prSet presAssocID="{755863D3-E3F5-4B7E-B2B5-937B6D30101F}" presName="FourConn_2-3" presStyleLbl="fgAccFollowNode1" presStyleIdx="1" presStyleCnt="3">
        <dgm:presLayoutVars>
          <dgm:bulletEnabled val="1"/>
        </dgm:presLayoutVars>
      </dgm:prSet>
      <dgm:spPr/>
      <dgm:t>
        <a:bodyPr/>
        <a:lstStyle/>
        <a:p>
          <a:endParaRPr lang="en-US"/>
        </a:p>
      </dgm:t>
    </dgm:pt>
    <dgm:pt modelId="{9DB6E0A8-BF02-406D-8109-DAB659FFA169}" type="pres">
      <dgm:prSet presAssocID="{755863D3-E3F5-4B7E-B2B5-937B6D30101F}" presName="FourConn_3-4" presStyleLbl="fgAccFollowNode1" presStyleIdx="2" presStyleCnt="3">
        <dgm:presLayoutVars>
          <dgm:bulletEnabled val="1"/>
        </dgm:presLayoutVars>
      </dgm:prSet>
      <dgm:spPr/>
      <dgm:t>
        <a:bodyPr/>
        <a:lstStyle/>
        <a:p>
          <a:endParaRPr lang="en-US"/>
        </a:p>
      </dgm:t>
    </dgm:pt>
    <dgm:pt modelId="{88ABD97F-338A-48A7-BE01-0C2488885E24}" type="pres">
      <dgm:prSet presAssocID="{755863D3-E3F5-4B7E-B2B5-937B6D30101F}" presName="FourNodes_1_text" presStyleLbl="node1" presStyleIdx="3" presStyleCnt="4">
        <dgm:presLayoutVars>
          <dgm:bulletEnabled val="1"/>
        </dgm:presLayoutVars>
      </dgm:prSet>
      <dgm:spPr/>
      <dgm:t>
        <a:bodyPr/>
        <a:lstStyle/>
        <a:p>
          <a:endParaRPr lang="en-US"/>
        </a:p>
      </dgm:t>
    </dgm:pt>
    <dgm:pt modelId="{424A2EE6-07E0-445B-B2E7-FAEDFB68F943}" type="pres">
      <dgm:prSet presAssocID="{755863D3-E3F5-4B7E-B2B5-937B6D30101F}" presName="FourNodes_2_text" presStyleLbl="node1" presStyleIdx="3" presStyleCnt="4">
        <dgm:presLayoutVars>
          <dgm:bulletEnabled val="1"/>
        </dgm:presLayoutVars>
      </dgm:prSet>
      <dgm:spPr/>
      <dgm:t>
        <a:bodyPr/>
        <a:lstStyle/>
        <a:p>
          <a:endParaRPr lang="en-US"/>
        </a:p>
      </dgm:t>
    </dgm:pt>
    <dgm:pt modelId="{16803AE6-3B50-4A20-96B7-EE9AC9FBBE55}" type="pres">
      <dgm:prSet presAssocID="{755863D3-E3F5-4B7E-B2B5-937B6D30101F}" presName="FourNodes_3_text" presStyleLbl="node1" presStyleIdx="3" presStyleCnt="4">
        <dgm:presLayoutVars>
          <dgm:bulletEnabled val="1"/>
        </dgm:presLayoutVars>
      </dgm:prSet>
      <dgm:spPr/>
      <dgm:t>
        <a:bodyPr/>
        <a:lstStyle/>
        <a:p>
          <a:endParaRPr lang="en-US"/>
        </a:p>
      </dgm:t>
    </dgm:pt>
    <dgm:pt modelId="{0D37AF5E-E5C6-4544-9B5E-09392EA24D10}" type="pres">
      <dgm:prSet presAssocID="{755863D3-E3F5-4B7E-B2B5-937B6D30101F}" presName="FourNodes_4_text" presStyleLbl="node1" presStyleIdx="3" presStyleCnt="4">
        <dgm:presLayoutVars>
          <dgm:bulletEnabled val="1"/>
        </dgm:presLayoutVars>
      </dgm:prSet>
      <dgm:spPr/>
      <dgm:t>
        <a:bodyPr/>
        <a:lstStyle/>
        <a:p>
          <a:endParaRPr lang="en-US"/>
        </a:p>
      </dgm:t>
    </dgm:pt>
  </dgm:ptLst>
  <dgm:cxnLst>
    <dgm:cxn modelId="{DE2510C7-8A5B-4070-97C5-3615677EBB73}" type="presOf" srcId="{AB2691DF-0D20-49BB-B123-461208A46F27}" destId="{0D37AF5E-E5C6-4544-9B5E-09392EA24D10}" srcOrd="1" destOrd="0" presId="urn:microsoft.com/office/officeart/2005/8/layout/vProcess5"/>
    <dgm:cxn modelId="{2D2E0796-B870-4260-B4AB-AF82E8E7E9BB}" type="presOf" srcId="{6268CB59-05D2-4D21-A1F0-C0439ADC795B}" destId="{16803AE6-3B50-4A20-96B7-EE9AC9FBBE55}" srcOrd="1" destOrd="0" presId="urn:microsoft.com/office/officeart/2005/8/layout/vProcess5"/>
    <dgm:cxn modelId="{D003F1F7-30E4-4406-86A1-8A802B330742}" type="presOf" srcId="{6268CB59-05D2-4D21-A1F0-C0439ADC795B}" destId="{1F421917-28F1-4213-A1EB-CAB817C84849}" srcOrd="0" destOrd="0" presId="urn:microsoft.com/office/officeart/2005/8/layout/vProcess5"/>
    <dgm:cxn modelId="{45ED4910-A80A-4AC0-81FD-6F19CB1DB67A}" srcId="{755863D3-E3F5-4B7E-B2B5-937B6D30101F}" destId="{6268CB59-05D2-4D21-A1F0-C0439ADC795B}" srcOrd="2" destOrd="0" parTransId="{29E70751-7196-4B59-BF1C-D504F30F4E39}" sibTransId="{88B0EE71-F496-4BB9-8DA2-C3D76DC06970}"/>
    <dgm:cxn modelId="{27F019BC-EEDC-4F02-AB16-F62F97342DA1}" type="presOf" srcId="{972BE021-B88F-4A81-81D1-315AAEAE9385}" destId="{86B9E793-32FD-4C75-9927-77C62CD005E0}" srcOrd="0" destOrd="0" presId="urn:microsoft.com/office/officeart/2005/8/layout/vProcess5"/>
    <dgm:cxn modelId="{CE4EEF98-3AAF-4E92-9ECE-28460D5608DB}" type="presOf" srcId="{FEC50BDE-7565-477A-8EFB-0B8845B45AA1}" destId="{6EB04FE7-470C-451F-B8C5-8BE544B038FE}" srcOrd="0" destOrd="0" presId="urn:microsoft.com/office/officeart/2005/8/layout/vProcess5"/>
    <dgm:cxn modelId="{A07D2D73-9A6D-4DD6-B347-5907A9160EED}" srcId="{755863D3-E3F5-4B7E-B2B5-937B6D30101F}" destId="{FEC50BDE-7565-477A-8EFB-0B8845B45AA1}" srcOrd="1" destOrd="0" parTransId="{122A9091-D028-4DEA-8704-F71AAB036F60}" sibTransId="{972BE021-B88F-4A81-81D1-315AAEAE9385}"/>
    <dgm:cxn modelId="{3905BD12-71F8-4B2E-B641-B58A3B7FB714}" srcId="{755863D3-E3F5-4B7E-B2B5-937B6D30101F}" destId="{AB2691DF-0D20-49BB-B123-461208A46F27}" srcOrd="3" destOrd="0" parTransId="{7D233F77-1D03-4A80-AAAE-554432D12515}" sibTransId="{FC0321ED-A035-4672-85C1-9ED5F70BA641}"/>
    <dgm:cxn modelId="{37546AFC-C54A-4F0A-929B-F0C9CE157F1C}" type="presOf" srcId="{F288A7A5-BDCF-44E1-81C8-A989C4DB1CCB}" destId="{A1AF31DC-E42C-41A3-9375-A7AE40D0097C}" srcOrd="0" destOrd="0" presId="urn:microsoft.com/office/officeart/2005/8/layout/vProcess5"/>
    <dgm:cxn modelId="{A6544423-44B8-44C7-B941-F2A03D023FB7}" srcId="{755863D3-E3F5-4B7E-B2B5-937B6D30101F}" destId="{246FB034-16F0-4CD8-8A48-5F88CE103B5F}" srcOrd="0" destOrd="0" parTransId="{F3D1375F-EE3F-4F11-809B-3FD197DC56BE}" sibTransId="{F288A7A5-BDCF-44E1-81C8-A989C4DB1CCB}"/>
    <dgm:cxn modelId="{ED75F966-4294-40E4-B967-4BC67AD2CAE8}" type="presOf" srcId="{246FB034-16F0-4CD8-8A48-5F88CE103B5F}" destId="{88ABD97F-338A-48A7-BE01-0C2488885E24}" srcOrd="1" destOrd="0" presId="urn:microsoft.com/office/officeart/2005/8/layout/vProcess5"/>
    <dgm:cxn modelId="{E73BB036-EF88-4946-A73A-FABCB5D74DF1}" type="presOf" srcId="{88B0EE71-F496-4BB9-8DA2-C3D76DC06970}" destId="{9DB6E0A8-BF02-406D-8109-DAB659FFA169}" srcOrd="0" destOrd="0" presId="urn:microsoft.com/office/officeart/2005/8/layout/vProcess5"/>
    <dgm:cxn modelId="{74B43986-A48C-4D64-9FF6-0325537F8D52}" type="presOf" srcId="{AB2691DF-0D20-49BB-B123-461208A46F27}" destId="{3A3F5731-8992-483C-93E6-E324A6D8848E}" srcOrd="0" destOrd="0" presId="urn:microsoft.com/office/officeart/2005/8/layout/vProcess5"/>
    <dgm:cxn modelId="{5A3BB364-5F9E-457E-9B92-9BACB396D214}" type="presOf" srcId="{FEC50BDE-7565-477A-8EFB-0B8845B45AA1}" destId="{424A2EE6-07E0-445B-B2E7-FAEDFB68F943}" srcOrd="1" destOrd="0" presId="urn:microsoft.com/office/officeart/2005/8/layout/vProcess5"/>
    <dgm:cxn modelId="{B58B6A6C-1C8B-4754-849A-93CD68A58C5A}" type="presOf" srcId="{246FB034-16F0-4CD8-8A48-5F88CE103B5F}" destId="{01462D7F-4751-4425-953D-0D246FA3CC15}" srcOrd="0" destOrd="0" presId="urn:microsoft.com/office/officeart/2005/8/layout/vProcess5"/>
    <dgm:cxn modelId="{51554E1D-8AE3-4498-BB9C-A698329FB04B}" type="presOf" srcId="{755863D3-E3F5-4B7E-B2B5-937B6D30101F}" destId="{F67D6253-B1FE-4860-8CB7-A7E27CCDACA9}" srcOrd="0" destOrd="0" presId="urn:microsoft.com/office/officeart/2005/8/layout/vProcess5"/>
    <dgm:cxn modelId="{33B47A3F-352D-4BCD-99DA-D624268BC6E4}" type="presParOf" srcId="{F67D6253-B1FE-4860-8CB7-A7E27CCDACA9}" destId="{1A5ADE06-568C-440E-BE7A-82FCD35D3E93}" srcOrd="0" destOrd="0" presId="urn:microsoft.com/office/officeart/2005/8/layout/vProcess5"/>
    <dgm:cxn modelId="{4E4D1BEF-903E-45B1-A61A-1B3B975AD9AF}" type="presParOf" srcId="{F67D6253-B1FE-4860-8CB7-A7E27CCDACA9}" destId="{01462D7F-4751-4425-953D-0D246FA3CC15}" srcOrd="1" destOrd="0" presId="urn:microsoft.com/office/officeart/2005/8/layout/vProcess5"/>
    <dgm:cxn modelId="{9B9494B3-A2A3-4B2D-87A4-E779F951BE35}" type="presParOf" srcId="{F67D6253-B1FE-4860-8CB7-A7E27CCDACA9}" destId="{6EB04FE7-470C-451F-B8C5-8BE544B038FE}" srcOrd="2" destOrd="0" presId="urn:microsoft.com/office/officeart/2005/8/layout/vProcess5"/>
    <dgm:cxn modelId="{4FA4A7F0-3F81-4675-871B-3D8961F17AFF}" type="presParOf" srcId="{F67D6253-B1FE-4860-8CB7-A7E27CCDACA9}" destId="{1F421917-28F1-4213-A1EB-CAB817C84849}" srcOrd="3" destOrd="0" presId="urn:microsoft.com/office/officeart/2005/8/layout/vProcess5"/>
    <dgm:cxn modelId="{35301BA4-1D77-4B72-9FA7-D3E65C89CAF1}" type="presParOf" srcId="{F67D6253-B1FE-4860-8CB7-A7E27CCDACA9}" destId="{3A3F5731-8992-483C-93E6-E324A6D8848E}" srcOrd="4" destOrd="0" presId="urn:microsoft.com/office/officeart/2005/8/layout/vProcess5"/>
    <dgm:cxn modelId="{46ABA8BD-5FD1-4709-8379-AF789BF91541}" type="presParOf" srcId="{F67D6253-B1FE-4860-8CB7-A7E27CCDACA9}" destId="{A1AF31DC-E42C-41A3-9375-A7AE40D0097C}" srcOrd="5" destOrd="0" presId="urn:microsoft.com/office/officeart/2005/8/layout/vProcess5"/>
    <dgm:cxn modelId="{E1211D79-117C-4282-BE3A-66B75775AE32}" type="presParOf" srcId="{F67D6253-B1FE-4860-8CB7-A7E27CCDACA9}" destId="{86B9E793-32FD-4C75-9927-77C62CD005E0}" srcOrd="6" destOrd="0" presId="urn:microsoft.com/office/officeart/2005/8/layout/vProcess5"/>
    <dgm:cxn modelId="{C50DCC85-5681-47CB-84DA-AC97F8D428A7}" type="presParOf" srcId="{F67D6253-B1FE-4860-8CB7-A7E27CCDACA9}" destId="{9DB6E0A8-BF02-406D-8109-DAB659FFA169}" srcOrd="7" destOrd="0" presId="urn:microsoft.com/office/officeart/2005/8/layout/vProcess5"/>
    <dgm:cxn modelId="{1EE8F7B7-D0A4-4329-B82B-CC83500F6015}" type="presParOf" srcId="{F67D6253-B1FE-4860-8CB7-A7E27CCDACA9}" destId="{88ABD97F-338A-48A7-BE01-0C2488885E24}" srcOrd="8" destOrd="0" presId="urn:microsoft.com/office/officeart/2005/8/layout/vProcess5"/>
    <dgm:cxn modelId="{15B3DFB7-6EC5-480B-A88E-861E58DBAF0E}" type="presParOf" srcId="{F67D6253-B1FE-4860-8CB7-A7E27CCDACA9}" destId="{424A2EE6-07E0-445B-B2E7-FAEDFB68F943}" srcOrd="9" destOrd="0" presId="urn:microsoft.com/office/officeart/2005/8/layout/vProcess5"/>
    <dgm:cxn modelId="{E8BAD66B-2C19-4917-A1BA-C5B98D8295D2}" type="presParOf" srcId="{F67D6253-B1FE-4860-8CB7-A7E27CCDACA9}" destId="{16803AE6-3B50-4A20-96B7-EE9AC9FBBE55}" srcOrd="10" destOrd="0" presId="urn:microsoft.com/office/officeart/2005/8/layout/vProcess5"/>
    <dgm:cxn modelId="{4B32EBA7-F531-4612-A1A4-ADFDB6B927AD}" type="presParOf" srcId="{F67D6253-B1FE-4860-8CB7-A7E27CCDACA9}" destId="{0D37AF5E-E5C6-4544-9B5E-09392EA24D1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5863D3-E3F5-4B7E-B2B5-937B6D30101F}"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n-US"/>
        </a:p>
      </dgm:t>
    </dgm:pt>
    <dgm:pt modelId="{246FB034-16F0-4CD8-8A48-5F88CE103B5F}">
      <dgm:prSet phldrT="[Text]"/>
      <dgm:spPr/>
      <dgm:t>
        <a:bodyPr/>
        <a:lstStyle/>
        <a:p>
          <a:r>
            <a:rPr lang="en-US" smtClean="0"/>
            <a:t>Pikiran Salah</a:t>
          </a:r>
          <a:endParaRPr lang="en-US"/>
        </a:p>
      </dgm:t>
    </dgm:pt>
    <dgm:pt modelId="{F3D1375F-EE3F-4F11-809B-3FD197DC56BE}" type="parTrans" cxnId="{A6544423-44B8-44C7-B941-F2A03D023FB7}">
      <dgm:prSet/>
      <dgm:spPr/>
      <dgm:t>
        <a:bodyPr/>
        <a:lstStyle/>
        <a:p>
          <a:endParaRPr lang="en-US"/>
        </a:p>
      </dgm:t>
    </dgm:pt>
    <dgm:pt modelId="{F288A7A5-BDCF-44E1-81C8-A989C4DB1CCB}" type="sibTrans" cxnId="{A6544423-44B8-44C7-B941-F2A03D023FB7}">
      <dgm:prSet/>
      <dgm:spPr/>
      <dgm:t>
        <a:bodyPr/>
        <a:lstStyle/>
        <a:p>
          <a:endParaRPr lang="en-US"/>
        </a:p>
      </dgm:t>
    </dgm:pt>
    <dgm:pt modelId="{FEC50BDE-7565-477A-8EFB-0B8845B45AA1}">
      <dgm:prSet phldrT="[Text]"/>
      <dgm:spPr/>
      <dgm:t>
        <a:bodyPr/>
        <a:lstStyle/>
        <a:p>
          <a:r>
            <a:rPr lang="en-US" smtClean="0"/>
            <a:t>Kebiasaan Salah</a:t>
          </a:r>
          <a:endParaRPr lang="en-US"/>
        </a:p>
      </dgm:t>
    </dgm:pt>
    <dgm:pt modelId="{122A9091-D028-4DEA-8704-F71AAB036F60}" type="parTrans" cxnId="{A07D2D73-9A6D-4DD6-B347-5907A9160EED}">
      <dgm:prSet/>
      <dgm:spPr/>
      <dgm:t>
        <a:bodyPr/>
        <a:lstStyle/>
        <a:p>
          <a:endParaRPr lang="en-US"/>
        </a:p>
      </dgm:t>
    </dgm:pt>
    <dgm:pt modelId="{972BE021-B88F-4A81-81D1-315AAEAE9385}" type="sibTrans" cxnId="{A07D2D73-9A6D-4DD6-B347-5907A9160EED}">
      <dgm:prSet/>
      <dgm:spPr/>
      <dgm:t>
        <a:bodyPr/>
        <a:lstStyle/>
        <a:p>
          <a:endParaRPr lang="en-US"/>
        </a:p>
      </dgm:t>
    </dgm:pt>
    <dgm:pt modelId="{6268CB59-05D2-4D21-A1F0-C0439ADC795B}">
      <dgm:prSet phldrT="[Text]"/>
      <dgm:spPr/>
      <dgm:t>
        <a:bodyPr/>
        <a:lstStyle/>
        <a:p>
          <a:r>
            <a:rPr lang="en-US" smtClean="0"/>
            <a:t>Tindakan Salah</a:t>
          </a:r>
          <a:endParaRPr lang="en-US"/>
        </a:p>
      </dgm:t>
    </dgm:pt>
    <dgm:pt modelId="{29E70751-7196-4B59-BF1C-D504F30F4E39}" type="parTrans" cxnId="{45ED4910-A80A-4AC0-81FD-6F19CB1DB67A}">
      <dgm:prSet/>
      <dgm:spPr/>
      <dgm:t>
        <a:bodyPr/>
        <a:lstStyle/>
        <a:p>
          <a:endParaRPr lang="en-US"/>
        </a:p>
      </dgm:t>
    </dgm:pt>
    <dgm:pt modelId="{88B0EE71-F496-4BB9-8DA2-C3D76DC06970}" type="sibTrans" cxnId="{45ED4910-A80A-4AC0-81FD-6F19CB1DB67A}">
      <dgm:prSet/>
      <dgm:spPr/>
      <dgm:t>
        <a:bodyPr/>
        <a:lstStyle/>
        <a:p>
          <a:endParaRPr lang="en-US"/>
        </a:p>
      </dgm:t>
    </dgm:pt>
    <dgm:pt modelId="{AB2691DF-0D20-49BB-B123-461208A46F27}">
      <dgm:prSet/>
      <dgm:spPr/>
      <dgm:t>
        <a:bodyPr/>
        <a:lstStyle/>
        <a:p>
          <a:r>
            <a:rPr lang="en-US" smtClean="0"/>
            <a:t>Nasib Salah</a:t>
          </a:r>
          <a:endParaRPr lang="en-US"/>
        </a:p>
      </dgm:t>
    </dgm:pt>
    <dgm:pt modelId="{7D233F77-1D03-4A80-AAAE-554432D12515}" type="parTrans" cxnId="{3905BD12-71F8-4B2E-B641-B58A3B7FB714}">
      <dgm:prSet/>
      <dgm:spPr/>
      <dgm:t>
        <a:bodyPr/>
        <a:lstStyle/>
        <a:p>
          <a:endParaRPr lang="en-US"/>
        </a:p>
      </dgm:t>
    </dgm:pt>
    <dgm:pt modelId="{FC0321ED-A035-4672-85C1-9ED5F70BA641}" type="sibTrans" cxnId="{3905BD12-71F8-4B2E-B641-B58A3B7FB714}">
      <dgm:prSet/>
      <dgm:spPr/>
      <dgm:t>
        <a:bodyPr/>
        <a:lstStyle/>
        <a:p>
          <a:endParaRPr lang="en-US"/>
        </a:p>
      </dgm:t>
    </dgm:pt>
    <dgm:pt modelId="{F67D6253-B1FE-4860-8CB7-A7E27CCDACA9}" type="pres">
      <dgm:prSet presAssocID="{755863D3-E3F5-4B7E-B2B5-937B6D30101F}" presName="outerComposite" presStyleCnt="0">
        <dgm:presLayoutVars>
          <dgm:chMax val="5"/>
          <dgm:dir/>
          <dgm:resizeHandles val="exact"/>
        </dgm:presLayoutVars>
      </dgm:prSet>
      <dgm:spPr/>
      <dgm:t>
        <a:bodyPr/>
        <a:lstStyle/>
        <a:p>
          <a:endParaRPr lang="en-US"/>
        </a:p>
      </dgm:t>
    </dgm:pt>
    <dgm:pt modelId="{1A5ADE06-568C-440E-BE7A-82FCD35D3E93}" type="pres">
      <dgm:prSet presAssocID="{755863D3-E3F5-4B7E-B2B5-937B6D30101F}" presName="dummyMaxCanvas" presStyleCnt="0">
        <dgm:presLayoutVars/>
      </dgm:prSet>
      <dgm:spPr/>
    </dgm:pt>
    <dgm:pt modelId="{01462D7F-4751-4425-953D-0D246FA3CC15}" type="pres">
      <dgm:prSet presAssocID="{755863D3-E3F5-4B7E-B2B5-937B6D30101F}" presName="FourNodes_1" presStyleLbl="node1" presStyleIdx="0" presStyleCnt="4">
        <dgm:presLayoutVars>
          <dgm:bulletEnabled val="1"/>
        </dgm:presLayoutVars>
      </dgm:prSet>
      <dgm:spPr/>
      <dgm:t>
        <a:bodyPr/>
        <a:lstStyle/>
        <a:p>
          <a:endParaRPr lang="en-US"/>
        </a:p>
      </dgm:t>
    </dgm:pt>
    <dgm:pt modelId="{6EB04FE7-470C-451F-B8C5-8BE544B038FE}" type="pres">
      <dgm:prSet presAssocID="{755863D3-E3F5-4B7E-B2B5-937B6D30101F}" presName="FourNodes_2" presStyleLbl="node1" presStyleIdx="1" presStyleCnt="4">
        <dgm:presLayoutVars>
          <dgm:bulletEnabled val="1"/>
        </dgm:presLayoutVars>
      </dgm:prSet>
      <dgm:spPr/>
      <dgm:t>
        <a:bodyPr/>
        <a:lstStyle/>
        <a:p>
          <a:endParaRPr lang="en-US"/>
        </a:p>
      </dgm:t>
    </dgm:pt>
    <dgm:pt modelId="{1F421917-28F1-4213-A1EB-CAB817C84849}" type="pres">
      <dgm:prSet presAssocID="{755863D3-E3F5-4B7E-B2B5-937B6D30101F}" presName="FourNodes_3" presStyleLbl="node1" presStyleIdx="2" presStyleCnt="4">
        <dgm:presLayoutVars>
          <dgm:bulletEnabled val="1"/>
        </dgm:presLayoutVars>
      </dgm:prSet>
      <dgm:spPr/>
      <dgm:t>
        <a:bodyPr/>
        <a:lstStyle/>
        <a:p>
          <a:endParaRPr lang="en-US"/>
        </a:p>
      </dgm:t>
    </dgm:pt>
    <dgm:pt modelId="{3A3F5731-8992-483C-93E6-E324A6D8848E}" type="pres">
      <dgm:prSet presAssocID="{755863D3-E3F5-4B7E-B2B5-937B6D30101F}" presName="FourNodes_4" presStyleLbl="node1" presStyleIdx="3" presStyleCnt="4">
        <dgm:presLayoutVars>
          <dgm:bulletEnabled val="1"/>
        </dgm:presLayoutVars>
      </dgm:prSet>
      <dgm:spPr/>
      <dgm:t>
        <a:bodyPr/>
        <a:lstStyle/>
        <a:p>
          <a:endParaRPr lang="en-US"/>
        </a:p>
      </dgm:t>
    </dgm:pt>
    <dgm:pt modelId="{A1AF31DC-E42C-41A3-9375-A7AE40D0097C}" type="pres">
      <dgm:prSet presAssocID="{755863D3-E3F5-4B7E-B2B5-937B6D30101F}" presName="FourConn_1-2" presStyleLbl="fgAccFollowNode1" presStyleIdx="0" presStyleCnt="3">
        <dgm:presLayoutVars>
          <dgm:bulletEnabled val="1"/>
        </dgm:presLayoutVars>
      </dgm:prSet>
      <dgm:spPr/>
      <dgm:t>
        <a:bodyPr/>
        <a:lstStyle/>
        <a:p>
          <a:endParaRPr lang="en-US"/>
        </a:p>
      </dgm:t>
    </dgm:pt>
    <dgm:pt modelId="{86B9E793-32FD-4C75-9927-77C62CD005E0}" type="pres">
      <dgm:prSet presAssocID="{755863D3-E3F5-4B7E-B2B5-937B6D30101F}" presName="FourConn_2-3" presStyleLbl="fgAccFollowNode1" presStyleIdx="1" presStyleCnt="3">
        <dgm:presLayoutVars>
          <dgm:bulletEnabled val="1"/>
        </dgm:presLayoutVars>
      </dgm:prSet>
      <dgm:spPr/>
      <dgm:t>
        <a:bodyPr/>
        <a:lstStyle/>
        <a:p>
          <a:endParaRPr lang="en-US"/>
        </a:p>
      </dgm:t>
    </dgm:pt>
    <dgm:pt modelId="{9DB6E0A8-BF02-406D-8109-DAB659FFA169}" type="pres">
      <dgm:prSet presAssocID="{755863D3-E3F5-4B7E-B2B5-937B6D30101F}" presName="FourConn_3-4" presStyleLbl="fgAccFollowNode1" presStyleIdx="2" presStyleCnt="3">
        <dgm:presLayoutVars>
          <dgm:bulletEnabled val="1"/>
        </dgm:presLayoutVars>
      </dgm:prSet>
      <dgm:spPr/>
      <dgm:t>
        <a:bodyPr/>
        <a:lstStyle/>
        <a:p>
          <a:endParaRPr lang="en-US"/>
        </a:p>
      </dgm:t>
    </dgm:pt>
    <dgm:pt modelId="{88ABD97F-338A-48A7-BE01-0C2488885E24}" type="pres">
      <dgm:prSet presAssocID="{755863D3-E3F5-4B7E-B2B5-937B6D30101F}" presName="FourNodes_1_text" presStyleLbl="node1" presStyleIdx="3" presStyleCnt="4">
        <dgm:presLayoutVars>
          <dgm:bulletEnabled val="1"/>
        </dgm:presLayoutVars>
      </dgm:prSet>
      <dgm:spPr/>
      <dgm:t>
        <a:bodyPr/>
        <a:lstStyle/>
        <a:p>
          <a:endParaRPr lang="en-US"/>
        </a:p>
      </dgm:t>
    </dgm:pt>
    <dgm:pt modelId="{424A2EE6-07E0-445B-B2E7-FAEDFB68F943}" type="pres">
      <dgm:prSet presAssocID="{755863D3-E3F5-4B7E-B2B5-937B6D30101F}" presName="FourNodes_2_text" presStyleLbl="node1" presStyleIdx="3" presStyleCnt="4">
        <dgm:presLayoutVars>
          <dgm:bulletEnabled val="1"/>
        </dgm:presLayoutVars>
      </dgm:prSet>
      <dgm:spPr/>
      <dgm:t>
        <a:bodyPr/>
        <a:lstStyle/>
        <a:p>
          <a:endParaRPr lang="en-US"/>
        </a:p>
      </dgm:t>
    </dgm:pt>
    <dgm:pt modelId="{16803AE6-3B50-4A20-96B7-EE9AC9FBBE55}" type="pres">
      <dgm:prSet presAssocID="{755863D3-E3F5-4B7E-B2B5-937B6D30101F}" presName="FourNodes_3_text" presStyleLbl="node1" presStyleIdx="3" presStyleCnt="4">
        <dgm:presLayoutVars>
          <dgm:bulletEnabled val="1"/>
        </dgm:presLayoutVars>
      </dgm:prSet>
      <dgm:spPr/>
      <dgm:t>
        <a:bodyPr/>
        <a:lstStyle/>
        <a:p>
          <a:endParaRPr lang="en-US"/>
        </a:p>
      </dgm:t>
    </dgm:pt>
    <dgm:pt modelId="{0D37AF5E-E5C6-4544-9B5E-09392EA24D10}" type="pres">
      <dgm:prSet presAssocID="{755863D3-E3F5-4B7E-B2B5-937B6D30101F}" presName="FourNodes_4_text" presStyleLbl="node1" presStyleIdx="3" presStyleCnt="4">
        <dgm:presLayoutVars>
          <dgm:bulletEnabled val="1"/>
        </dgm:presLayoutVars>
      </dgm:prSet>
      <dgm:spPr/>
      <dgm:t>
        <a:bodyPr/>
        <a:lstStyle/>
        <a:p>
          <a:endParaRPr lang="en-US"/>
        </a:p>
      </dgm:t>
    </dgm:pt>
  </dgm:ptLst>
  <dgm:cxnLst>
    <dgm:cxn modelId="{F1063376-42E1-49CA-8A5A-032AB91D850C}" type="presOf" srcId="{FEC50BDE-7565-477A-8EFB-0B8845B45AA1}" destId="{424A2EE6-07E0-445B-B2E7-FAEDFB68F943}" srcOrd="1" destOrd="0" presId="urn:microsoft.com/office/officeart/2005/8/layout/vProcess5"/>
    <dgm:cxn modelId="{45ED4910-A80A-4AC0-81FD-6F19CB1DB67A}" srcId="{755863D3-E3F5-4B7E-B2B5-937B6D30101F}" destId="{6268CB59-05D2-4D21-A1F0-C0439ADC795B}" srcOrd="2" destOrd="0" parTransId="{29E70751-7196-4B59-BF1C-D504F30F4E39}" sibTransId="{88B0EE71-F496-4BB9-8DA2-C3D76DC06970}"/>
    <dgm:cxn modelId="{2A2BE1C4-C229-4C0F-B745-8701023F83A0}" type="presOf" srcId="{6268CB59-05D2-4D21-A1F0-C0439ADC795B}" destId="{16803AE6-3B50-4A20-96B7-EE9AC9FBBE55}" srcOrd="1" destOrd="0" presId="urn:microsoft.com/office/officeart/2005/8/layout/vProcess5"/>
    <dgm:cxn modelId="{D98D4171-D605-4EC8-BBA6-7924E50ED842}" type="presOf" srcId="{F288A7A5-BDCF-44E1-81C8-A989C4DB1CCB}" destId="{A1AF31DC-E42C-41A3-9375-A7AE40D0097C}" srcOrd="0" destOrd="0" presId="urn:microsoft.com/office/officeart/2005/8/layout/vProcess5"/>
    <dgm:cxn modelId="{879A2857-140A-4157-9D06-BF83FB654CC9}" type="presOf" srcId="{AB2691DF-0D20-49BB-B123-461208A46F27}" destId="{0D37AF5E-E5C6-4544-9B5E-09392EA24D10}" srcOrd="1" destOrd="0" presId="urn:microsoft.com/office/officeart/2005/8/layout/vProcess5"/>
    <dgm:cxn modelId="{1EE3192C-6463-4D9B-B6F2-34484F75602E}" type="presOf" srcId="{FEC50BDE-7565-477A-8EFB-0B8845B45AA1}" destId="{6EB04FE7-470C-451F-B8C5-8BE544B038FE}" srcOrd="0" destOrd="0" presId="urn:microsoft.com/office/officeart/2005/8/layout/vProcess5"/>
    <dgm:cxn modelId="{A07D2D73-9A6D-4DD6-B347-5907A9160EED}" srcId="{755863D3-E3F5-4B7E-B2B5-937B6D30101F}" destId="{FEC50BDE-7565-477A-8EFB-0B8845B45AA1}" srcOrd="1" destOrd="0" parTransId="{122A9091-D028-4DEA-8704-F71AAB036F60}" sibTransId="{972BE021-B88F-4A81-81D1-315AAEAE9385}"/>
    <dgm:cxn modelId="{3905BD12-71F8-4B2E-B641-B58A3B7FB714}" srcId="{755863D3-E3F5-4B7E-B2B5-937B6D30101F}" destId="{AB2691DF-0D20-49BB-B123-461208A46F27}" srcOrd="3" destOrd="0" parTransId="{7D233F77-1D03-4A80-AAAE-554432D12515}" sibTransId="{FC0321ED-A035-4672-85C1-9ED5F70BA641}"/>
    <dgm:cxn modelId="{A6544423-44B8-44C7-B941-F2A03D023FB7}" srcId="{755863D3-E3F5-4B7E-B2B5-937B6D30101F}" destId="{246FB034-16F0-4CD8-8A48-5F88CE103B5F}" srcOrd="0" destOrd="0" parTransId="{F3D1375F-EE3F-4F11-809B-3FD197DC56BE}" sibTransId="{F288A7A5-BDCF-44E1-81C8-A989C4DB1CCB}"/>
    <dgm:cxn modelId="{684729B8-9DD0-44BB-890E-C5D0B4B52C6F}" type="presOf" srcId="{246FB034-16F0-4CD8-8A48-5F88CE103B5F}" destId="{01462D7F-4751-4425-953D-0D246FA3CC15}" srcOrd="0" destOrd="0" presId="urn:microsoft.com/office/officeart/2005/8/layout/vProcess5"/>
    <dgm:cxn modelId="{3BEE35D7-EC58-4F9C-B10D-DBEF9F417D5D}" type="presOf" srcId="{755863D3-E3F5-4B7E-B2B5-937B6D30101F}" destId="{F67D6253-B1FE-4860-8CB7-A7E27CCDACA9}" srcOrd="0" destOrd="0" presId="urn:microsoft.com/office/officeart/2005/8/layout/vProcess5"/>
    <dgm:cxn modelId="{2927857C-990C-47A4-9CC7-2D053698DDE7}" type="presOf" srcId="{AB2691DF-0D20-49BB-B123-461208A46F27}" destId="{3A3F5731-8992-483C-93E6-E324A6D8848E}" srcOrd="0" destOrd="0" presId="urn:microsoft.com/office/officeart/2005/8/layout/vProcess5"/>
    <dgm:cxn modelId="{E9718FB7-9494-4703-9580-045FD400B546}" type="presOf" srcId="{88B0EE71-F496-4BB9-8DA2-C3D76DC06970}" destId="{9DB6E0A8-BF02-406D-8109-DAB659FFA169}" srcOrd="0" destOrd="0" presId="urn:microsoft.com/office/officeart/2005/8/layout/vProcess5"/>
    <dgm:cxn modelId="{AFF8C819-92DA-41A9-8BE2-21300E864B08}" type="presOf" srcId="{6268CB59-05D2-4D21-A1F0-C0439ADC795B}" destId="{1F421917-28F1-4213-A1EB-CAB817C84849}" srcOrd="0" destOrd="0" presId="urn:microsoft.com/office/officeart/2005/8/layout/vProcess5"/>
    <dgm:cxn modelId="{55EA76BF-35BA-45DE-960E-1812500E4B63}" type="presOf" srcId="{972BE021-B88F-4A81-81D1-315AAEAE9385}" destId="{86B9E793-32FD-4C75-9927-77C62CD005E0}" srcOrd="0" destOrd="0" presId="urn:microsoft.com/office/officeart/2005/8/layout/vProcess5"/>
    <dgm:cxn modelId="{4E1303A6-1AB5-4F17-9DFC-E99794EFAC18}" type="presOf" srcId="{246FB034-16F0-4CD8-8A48-5F88CE103B5F}" destId="{88ABD97F-338A-48A7-BE01-0C2488885E24}" srcOrd="1" destOrd="0" presId="urn:microsoft.com/office/officeart/2005/8/layout/vProcess5"/>
    <dgm:cxn modelId="{E5872E41-ACAE-4D60-A5CA-2A8FEB739F72}" type="presParOf" srcId="{F67D6253-B1FE-4860-8CB7-A7E27CCDACA9}" destId="{1A5ADE06-568C-440E-BE7A-82FCD35D3E93}" srcOrd="0" destOrd="0" presId="urn:microsoft.com/office/officeart/2005/8/layout/vProcess5"/>
    <dgm:cxn modelId="{3E94F766-A107-4B0E-8ABB-9492B5AEC9B7}" type="presParOf" srcId="{F67D6253-B1FE-4860-8CB7-A7E27CCDACA9}" destId="{01462D7F-4751-4425-953D-0D246FA3CC15}" srcOrd="1" destOrd="0" presId="urn:microsoft.com/office/officeart/2005/8/layout/vProcess5"/>
    <dgm:cxn modelId="{ACE5CE88-E340-4825-9EA8-2C6BA371D989}" type="presParOf" srcId="{F67D6253-B1FE-4860-8CB7-A7E27CCDACA9}" destId="{6EB04FE7-470C-451F-B8C5-8BE544B038FE}" srcOrd="2" destOrd="0" presId="urn:microsoft.com/office/officeart/2005/8/layout/vProcess5"/>
    <dgm:cxn modelId="{8DEEAC93-D575-40B7-A177-577B534C9DD3}" type="presParOf" srcId="{F67D6253-B1FE-4860-8CB7-A7E27CCDACA9}" destId="{1F421917-28F1-4213-A1EB-CAB817C84849}" srcOrd="3" destOrd="0" presId="urn:microsoft.com/office/officeart/2005/8/layout/vProcess5"/>
    <dgm:cxn modelId="{359DDD16-1B7E-4CCD-A2DE-8F4AC2B194CB}" type="presParOf" srcId="{F67D6253-B1FE-4860-8CB7-A7E27CCDACA9}" destId="{3A3F5731-8992-483C-93E6-E324A6D8848E}" srcOrd="4" destOrd="0" presId="urn:microsoft.com/office/officeart/2005/8/layout/vProcess5"/>
    <dgm:cxn modelId="{4FD28B11-A4E4-4C6F-A438-0A3802906B6A}" type="presParOf" srcId="{F67D6253-B1FE-4860-8CB7-A7E27CCDACA9}" destId="{A1AF31DC-E42C-41A3-9375-A7AE40D0097C}" srcOrd="5" destOrd="0" presId="urn:microsoft.com/office/officeart/2005/8/layout/vProcess5"/>
    <dgm:cxn modelId="{BB4C90E0-4D98-4639-AB40-40E6963D231D}" type="presParOf" srcId="{F67D6253-B1FE-4860-8CB7-A7E27CCDACA9}" destId="{86B9E793-32FD-4C75-9927-77C62CD005E0}" srcOrd="6" destOrd="0" presId="urn:microsoft.com/office/officeart/2005/8/layout/vProcess5"/>
    <dgm:cxn modelId="{B2CFDB9F-7A54-4E2E-B290-7891588C5D74}" type="presParOf" srcId="{F67D6253-B1FE-4860-8CB7-A7E27CCDACA9}" destId="{9DB6E0A8-BF02-406D-8109-DAB659FFA169}" srcOrd="7" destOrd="0" presId="urn:microsoft.com/office/officeart/2005/8/layout/vProcess5"/>
    <dgm:cxn modelId="{9FA6F09F-A8E7-4026-A9CF-A82E72E228BD}" type="presParOf" srcId="{F67D6253-B1FE-4860-8CB7-A7E27CCDACA9}" destId="{88ABD97F-338A-48A7-BE01-0C2488885E24}" srcOrd="8" destOrd="0" presId="urn:microsoft.com/office/officeart/2005/8/layout/vProcess5"/>
    <dgm:cxn modelId="{11668B94-1C1B-4022-9482-6714C843807B}" type="presParOf" srcId="{F67D6253-B1FE-4860-8CB7-A7E27CCDACA9}" destId="{424A2EE6-07E0-445B-B2E7-FAEDFB68F943}" srcOrd="9" destOrd="0" presId="urn:microsoft.com/office/officeart/2005/8/layout/vProcess5"/>
    <dgm:cxn modelId="{E4C69E96-B62B-4A2C-A26D-CCAF1793C039}" type="presParOf" srcId="{F67D6253-B1FE-4860-8CB7-A7E27CCDACA9}" destId="{16803AE6-3B50-4A20-96B7-EE9AC9FBBE55}" srcOrd="10" destOrd="0" presId="urn:microsoft.com/office/officeart/2005/8/layout/vProcess5"/>
    <dgm:cxn modelId="{9740BC8C-FFE5-4A61-BC6D-8DD22B0A9B68}" type="presParOf" srcId="{F67D6253-B1FE-4860-8CB7-A7E27CCDACA9}" destId="{0D37AF5E-E5C6-4544-9B5E-09392EA24D10}" srcOrd="11"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C86F24-1B98-480B-8112-E928BECCF6F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350FE55-EA4F-4ACC-9C7E-563FA0479583}">
      <dgm:prSet phldrT="[Text]" custT="1"/>
      <dgm:spPr/>
      <dgm:t>
        <a:bodyPr anchor="ctr"/>
        <a:lstStyle/>
        <a:p>
          <a:r>
            <a:rPr lang="en-US" sz="2800" b="1" smtClean="0">
              <a:effectLst/>
              <a:latin typeface="Arial Black" pitchFamily="34" charset="0"/>
            </a:rPr>
            <a:t>1</a:t>
          </a:r>
          <a:endParaRPr lang="en-US" sz="2800" b="1">
            <a:effectLst/>
            <a:latin typeface="Arial Black" pitchFamily="34" charset="0"/>
          </a:endParaRPr>
        </a:p>
      </dgm:t>
    </dgm:pt>
    <dgm:pt modelId="{A7C4BDB8-8FA6-4702-9E1D-50BE1130253F}" type="parTrans" cxnId="{ECEBE05D-7999-486D-8852-E7D5344378E7}">
      <dgm:prSet/>
      <dgm:spPr/>
      <dgm:t>
        <a:bodyPr/>
        <a:lstStyle/>
        <a:p>
          <a:endParaRPr lang="en-US">
            <a:latin typeface="Cambria" pitchFamily="18" charset="0"/>
          </a:endParaRPr>
        </a:p>
      </dgm:t>
    </dgm:pt>
    <dgm:pt modelId="{E5A38103-4394-47C8-9C19-87A8BE6B2353}" type="sibTrans" cxnId="{ECEBE05D-7999-486D-8852-E7D5344378E7}">
      <dgm:prSet/>
      <dgm:spPr/>
      <dgm:t>
        <a:bodyPr/>
        <a:lstStyle/>
        <a:p>
          <a:endParaRPr lang="en-US">
            <a:latin typeface="Cambria" pitchFamily="18" charset="0"/>
          </a:endParaRPr>
        </a:p>
      </dgm:t>
    </dgm:pt>
    <dgm:pt modelId="{76A98404-D2F9-43A6-8349-BA7FF7417E02}">
      <dgm:prSet phldrT="[Text]"/>
      <dgm:spPr/>
      <dgm:t>
        <a:bodyPr/>
        <a:lstStyle/>
        <a:p>
          <a:r>
            <a:rPr lang="en-US" b="1" smtClean="0">
              <a:solidFill>
                <a:schemeClr val="tx1"/>
              </a:solidFill>
              <a:effectLst>
                <a:outerShdw blurRad="38100" dist="38100" dir="2700000" algn="tl">
                  <a:srgbClr val="000000">
                    <a:alpha val="43137"/>
                  </a:srgbClr>
                </a:outerShdw>
              </a:effectLst>
              <a:latin typeface="Cambria" pitchFamily="18" charset="0"/>
            </a:rPr>
            <a:t>Buat Anggaran Bulanan</a:t>
          </a:r>
          <a:endParaRPr lang="en-US">
            <a:solidFill>
              <a:schemeClr val="tx1"/>
            </a:solidFill>
            <a:latin typeface="Cambria" pitchFamily="18" charset="0"/>
          </a:endParaRPr>
        </a:p>
      </dgm:t>
    </dgm:pt>
    <dgm:pt modelId="{FC7D1554-0A7E-4D1E-A80D-9FD4D41F5E4C}" type="parTrans" cxnId="{058ABDAF-73BD-49F0-BCC8-CF931EE629C6}">
      <dgm:prSet/>
      <dgm:spPr/>
      <dgm:t>
        <a:bodyPr/>
        <a:lstStyle/>
        <a:p>
          <a:endParaRPr lang="en-US">
            <a:latin typeface="Cambria" pitchFamily="18" charset="0"/>
          </a:endParaRPr>
        </a:p>
      </dgm:t>
    </dgm:pt>
    <dgm:pt modelId="{6AD3D43F-B332-4C37-AD46-EC29CD6A50A1}" type="sibTrans" cxnId="{058ABDAF-73BD-49F0-BCC8-CF931EE629C6}">
      <dgm:prSet/>
      <dgm:spPr/>
      <dgm:t>
        <a:bodyPr/>
        <a:lstStyle/>
        <a:p>
          <a:endParaRPr lang="en-US">
            <a:latin typeface="Cambria" pitchFamily="18" charset="0"/>
          </a:endParaRPr>
        </a:p>
      </dgm:t>
    </dgm:pt>
    <dgm:pt modelId="{916C5C86-189C-4657-9ED6-0A1CD7E8AB0A}">
      <dgm:prSet phldrT="[Text]" custT="1"/>
      <dgm:spPr/>
      <dgm:t>
        <a:bodyPr anchor="ctr"/>
        <a:lstStyle/>
        <a:p>
          <a:r>
            <a:rPr lang="en-US" sz="2800" b="1" smtClean="0">
              <a:effectLst/>
              <a:latin typeface="Arial Black" pitchFamily="34" charset="0"/>
            </a:rPr>
            <a:t>2</a:t>
          </a:r>
          <a:endParaRPr lang="en-US" sz="2800" b="1">
            <a:effectLst/>
            <a:latin typeface="Arial Black" pitchFamily="34" charset="0"/>
          </a:endParaRPr>
        </a:p>
      </dgm:t>
    </dgm:pt>
    <dgm:pt modelId="{B7AFDB21-3EDA-4DE5-B922-5CC60D114D98}" type="parTrans" cxnId="{B90E762A-37CA-4C16-A1C0-D190FEBA23F7}">
      <dgm:prSet/>
      <dgm:spPr/>
      <dgm:t>
        <a:bodyPr/>
        <a:lstStyle/>
        <a:p>
          <a:endParaRPr lang="en-US">
            <a:latin typeface="Cambria" pitchFamily="18" charset="0"/>
          </a:endParaRPr>
        </a:p>
      </dgm:t>
    </dgm:pt>
    <dgm:pt modelId="{4F8D182F-08F1-44A3-AF2B-1BE4F90BD6D2}" type="sibTrans" cxnId="{B90E762A-37CA-4C16-A1C0-D190FEBA23F7}">
      <dgm:prSet/>
      <dgm:spPr/>
      <dgm:t>
        <a:bodyPr/>
        <a:lstStyle/>
        <a:p>
          <a:endParaRPr lang="en-US">
            <a:latin typeface="Cambria" pitchFamily="18" charset="0"/>
          </a:endParaRPr>
        </a:p>
      </dgm:t>
    </dgm:pt>
    <dgm:pt modelId="{F71DBB9B-34CF-4FC3-BF18-52B558C20CE3}">
      <dgm:prSet phldrT="[Text]"/>
      <dgm:spPr/>
      <dgm:t>
        <a:bodyPr/>
        <a:lstStyle/>
        <a:p>
          <a:r>
            <a:rPr lang="en-US" b="1" smtClean="0">
              <a:solidFill>
                <a:schemeClr val="tx1"/>
              </a:solidFill>
              <a:effectLst>
                <a:outerShdw blurRad="38100" dist="38100" dir="2700000" algn="tl">
                  <a:srgbClr val="000000">
                    <a:alpha val="43137"/>
                  </a:srgbClr>
                </a:outerShdw>
              </a:effectLst>
              <a:latin typeface="Cambria" pitchFamily="18" charset="0"/>
            </a:rPr>
            <a:t>Turunkan Menjadi Anggaran Mingguan</a:t>
          </a:r>
          <a:endParaRPr lang="en-US">
            <a:solidFill>
              <a:schemeClr val="tx1"/>
            </a:solidFill>
            <a:latin typeface="Cambria" pitchFamily="18" charset="0"/>
          </a:endParaRPr>
        </a:p>
      </dgm:t>
    </dgm:pt>
    <dgm:pt modelId="{E72F5BA9-37C4-4E34-8463-D61D571C25D9}" type="parTrans" cxnId="{B4B0EBB7-596B-474B-BBF4-F040BC9E2CD2}">
      <dgm:prSet/>
      <dgm:spPr/>
      <dgm:t>
        <a:bodyPr/>
        <a:lstStyle/>
        <a:p>
          <a:endParaRPr lang="en-US">
            <a:latin typeface="Cambria" pitchFamily="18" charset="0"/>
          </a:endParaRPr>
        </a:p>
      </dgm:t>
    </dgm:pt>
    <dgm:pt modelId="{18EA01CB-CAD2-4D85-955B-B6C2F7102C2E}" type="sibTrans" cxnId="{B4B0EBB7-596B-474B-BBF4-F040BC9E2CD2}">
      <dgm:prSet/>
      <dgm:spPr/>
      <dgm:t>
        <a:bodyPr/>
        <a:lstStyle/>
        <a:p>
          <a:endParaRPr lang="en-US">
            <a:latin typeface="Cambria" pitchFamily="18" charset="0"/>
          </a:endParaRPr>
        </a:p>
      </dgm:t>
    </dgm:pt>
    <dgm:pt modelId="{26699532-5991-4CA5-9444-1C28459100E8}">
      <dgm:prSet phldrT="[Text]" custT="1"/>
      <dgm:spPr/>
      <dgm:t>
        <a:bodyPr anchor="ctr"/>
        <a:lstStyle/>
        <a:p>
          <a:r>
            <a:rPr lang="en-US" sz="2800" b="1" smtClean="0">
              <a:effectLst/>
              <a:latin typeface="Arial Black" pitchFamily="34" charset="0"/>
            </a:rPr>
            <a:t>3</a:t>
          </a:r>
          <a:endParaRPr lang="en-US" sz="2800" b="1">
            <a:effectLst/>
            <a:latin typeface="Arial Black" pitchFamily="34" charset="0"/>
          </a:endParaRPr>
        </a:p>
      </dgm:t>
    </dgm:pt>
    <dgm:pt modelId="{C4A551B1-ADF1-4D3F-89B1-832F42EDFAFD}" type="parTrans" cxnId="{4A9CB73A-42A8-4480-B9F2-FEAB8A9760F7}">
      <dgm:prSet/>
      <dgm:spPr/>
      <dgm:t>
        <a:bodyPr/>
        <a:lstStyle/>
        <a:p>
          <a:endParaRPr lang="en-US">
            <a:latin typeface="Cambria" pitchFamily="18" charset="0"/>
          </a:endParaRPr>
        </a:p>
      </dgm:t>
    </dgm:pt>
    <dgm:pt modelId="{37BA1977-74A6-4EBC-9BAF-7497F8A61A68}" type="sibTrans" cxnId="{4A9CB73A-42A8-4480-B9F2-FEAB8A9760F7}">
      <dgm:prSet/>
      <dgm:spPr/>
      <dgm:t>
        <a:bodyPr/>
        <a:lstStyle/>
        <a:p>
          <a:endParaRPr lang="en-US">
            <a:latin typeface="Cambria" pitchFamily="18" charset="0"/>
          </a:endParaRPr>
        </a:p>
      </dgm:t>
    </dgm:pt>
    <dgm:pt modelId="{EB7949F3-7288-4044-A036-DAC6D4068372}">
      <dgm:prSet phldrT="[Text]"/>
      <dgm:spPr/>
      <dgm:t>
        <a:bodyPr/>
        <a:lstStyle/>
        <a:p>
          <a:r>
            <a:rPr lang="en-US" b="1" smtClean="0">
              <a:solidFill>
                <a:schemeClr val="tx1"/>
              </a:solidFill>
              <a:effectLst>
                <a:outerShdw blurRad="38100" dist="38100" dir="2700000" algn="tl">
                  <a:srgbClr val="000000">
                    <a:alpha val="43137"/>
                  </a:srgbClr>
                </a:outerShdw>
              </a:effectLst>
              <a:latin typeface="Cambria" pitchFamily="18" charset="0"/>
            </a:rPr>
            <a:t>Fokus dan Konsisten Pada Anggaran </a:t>
          </a:r>
          <a:endParaRPr lang="en-US">
            <a:solidFill>
              <a:schemeClr val="tx1"/>
            </a:solidFill>
            <a:latin typeface="Cambria" pitchFamily="18" charset="0"/>
          </a:endParaRPr>
        </a:p>
      </dgm:t>
    </dgm:pt>
    <dgm:pt modelId="{BAD77084-149E-463D-96A5-967E58DDE428}" type="parTrans" cxnId="{1FA56060-A492-4838-82A3-7019295F3902}">
      <dgm:prSet/>
      <dgm:spPr/>
      <dgm:t>
        <a:bodyPr/>
        <a:lstStyle/>
        <a:p>
          <a:endParaRPr lang="en-US">
            <a:latin typeface="Cambria" pitchFamily="18" charset="0"/>
          </a:endParaRPr>
        </a:p>
      </dgm:t>
    </dgm:pt>
    <dgm:pt modelId="{3BF2E621-DA35-418D-B6AA-ADD3D26C61A5}" type="sibTrans" cxnId="{1FA56060-A492-4838-82A3-7019295F3902}">
      <dgm:prSet/>
      <dgm:spPr/>
      <dgm:t>
        <a:bodyPr/>
        <a:lstStyle/>
        <a:p>
          <a:endParaRPr lang="en-US">
            <a:latin typeface="Cambria" pitchFamily="18" charset="0"/>
          </a:endParaRPr>
        </a:p>
      </dgm:t>
    </dgm:pt>
    <dgm:pt modelId="{105911E4-9576-4F39-A0F9-BAC1AFB89B49}">
      <dgm:prSet custT="1"/>
      <dgm:spPr/>
      <dgm:t>
        <a:bodyPr anchor="ctr"/>
        <a:lstStyle/>
        <a:p>
          <a:r>
            <a:rPr lang="en-US" sz="2800" b="1" smtClean="0">
              <a:effectLst/>
              <a:latin typeface="Arial Black" pitchFamily="34" charset="0"/>
            </a:rPr>
            <a:t>4</a:t>
          </a:r>
          <a:endParaRPr lang="en-US" sz="2800" b="1">
            <a:effectLst/>
            <a:latin typeface="Arial Black" pitchFamily="34" charset="0"/>
          </a:endParaRPr>
        </a:p>
      </dgm:t>
    </dgm:pt>
    <dgm:pt modelId="{EE09FB91-3C86-4189-A512-D9F353429191}" type="parTrans" cxnId="{77EDDBA4-2776-445A-88A1-2EE36B0DD1FD}">
      <dgm:prSet/>
      <dgm:spPr/>
      <dgm:t>
        <a:bodyPr/>
        <a:lstStyle/>
        <a:p>
          <a:endParaRPr lang="en-US">
            <a:latin typeface="Cambria" pitchFamily="18" charset="0"/>
          </a:endParaRPr>
        </a:p>
      </dgm:t>
    </dgm:pt>
    <dgm:pt modelId="{D3A45C2B-6A71-453B-BAC3-57E4F1807E71}" type="sibTrans" cxnId="{77EDDBA4-2776-445A-88A1-2EE36B0DD1FD}">
      <dgm:prSet/>
      <dgm:spPr/>
      <dgm:t>
        <a:bodyPr/>
        <a:lstStyle/>
        <a:p>
          <a:endParaRPr lang="en-US">
            <a:latin typeface="Cambria" pitchFamily="18" charset="0"/>
          </a:endParaRPr>
        </a:p>
      </dgm:t>
    </dgm:pt>
    <dgm:pt modelId="{FA6A050A-C144-4626-8DFC-C8225C658BB9}">
      <dgm:prSet/>
      <dgm:spPr/>
      <dgm:t>
        <a:bodyPr/>
        <a:lstStyle/>
        <a:p>
          <a:r>
            <a:rPr lang="en-US" b="1" smtClean="0">
              <a:solidFill>
                <a:schemeClr val="tx1"/>
              </a:solidFill>
              <a:effectLst>
                <a:outerShdw blurRad="38100" dist="38100" dir="2700000" algn="tl">
                  <a:srgbClr val="000000">
                    <a:alpha val="43137"/>
                  </a:srgbClr>
                </a:outerShdw>
              </a:effectLst>
              <a:latin typeface="Cambria" pitchFamily="18" charset="0"/>
            </a:rPr>
            <a:t>Review &amp; Sempurnakan Anggaran </a:t>
          </a:r>
          <a:endParaRPr lang="en-US">
            <a:solidFill>
              <a:schemeClr val="tx1"/>
            </a:solidFill>
            <a:latin typeface="Cambria" pitchFamily="18" charset="0"/>
          </a:endParaRPr>
        </a:p>
      </dgm:t>
    </dgm:pt>
    <dgm:pt modelId="{32B9CC35-3038-4141-AD01-238F3B73ADEC}" type="parTrans" cxnId="{6FA67726-7E45-4E28-96A1-65FBB4155E8B}">
      <dgm:prSet/>
      <dgm:spPr/>
      <dgm:t>
        <a:bodyPr/>
        <a:lstStyle/>
        <a:p>
          <a:endParaRPr lang="en-US">
            <a:latin typeface="Cambria" pitchFamily="18" charset="0"/>
          </a:endParaRPr>
        </a:p>
      </dgm:t>
    </dgm:pt>
    <dgm:pt modelId="{48CEACCD-268B-4D99-9720-9027F2B17E1F}" type="sibTrans" cxnId="{6FA67726-7E45-4E28-96A1-65FBB4155E8B}">
      <dgm:prSet/>
      <dgm:spPr/>
      <dgm:t>
        <a:bodyPr/>
        <a:lstStyle/>
        <a:p>
          <a:endParaRPr lang="en-US">
            <a:latin typeface="Cambria" pitchFamily="18" charset="0"/>
          </a:endParaRPr>
        </a:p>
      </dgm:t>
    </dgm:pt>
    <dgm:pt modelId="{285A0E78-F248-41E1-B69B-02224F063242}" type="pres">
      <dgm:prSet presAssocID="{C4C86F24-1B98-480B-8112-E928BECCF6FC}" presName="linearFlow" presStyleCnt="0">
        <dgm:presLayoutVars>
          <dgm:dir/>
          <dgm:animLvl val="lvl"/>
          <dgm:resizeHandles val="exact"/>
        </dgm:presLayoutVars>
      </dgm:prSet>
      <dgm:spPr/>
      <dgm:t>
        <a:bodyPr/>
        <a:lstStyle/>
        <a:p>
          <a:endParaRPr lang="en-US"/>
        </a:p>
      </dgm:t>
    </dgm:pt>
    <dgm:pt modelId="{3D3A3404-55B2-489F-AD22-379606FB5A23}" type="pres">
      <dgm:prSet presAssocID="{F350FE55-EA4F-4ACC-9C7E-563FA0479583}" presName="composite" presStyleCnt="0"/>
      <dgm:spPr/>
    </dgm:pt>
    <dgm:pt modelId="{71482DAA-DBF6-4618-9C98-E368BBC1281A}" type="pres">
      <dgm:prSet presAssocID="{F350FE55-EA4F-4ACC-9C7E-563FA0479583}" presName="parentText" presStyleLbl="alignNode1" presStyleIdx="0" presStyleCnt="4">
        <dgm:presLayoutVars>
          <dgm:chMax val="1"/>
          <dgm:bulletEnabled val="1"/>
        </dgm:presLayoutVars>
      </dgm:prSet>
      <dgm:spPr/>
      <dgm:t>
        <a:bodyPr/>
        <a:lstStyle/>
        <a:p>
          <a:endParaRPr lang="en-US"/>
        </a:p>
      </dgm:t>
    </dgm:pt>
    <dgm:pt modelId="{6309E60A-CEFE-4C87-98FF-4BD1ACC5E5E6}" type="pres">
      <dgm:prSet presAssocID="{F350FE55-EA4F-4ACC-9C7E-563FA0479583}" presName="descendantText" presStyleLbl="alignAcc1" presStyleIdx="0" presStyleCnt="4">
        <dgm:presLayoutVars>
          <dgm:bulletEnabled val="1"/>
        </dgm:presLayoutVars>
      </dgm:prSet>
      <dgm:spPr/>
      <dgm:t>
        <a:bodyPr/>
        <a:lstStyle/>
        <a:p>
          <a:endParaRPr lang="en-US"/>
        </a:p>
      </dgm:t>
    </dgm:pt>
    <dgm:pt modelId="{1D21BA26-50E1-468D-B6E2-19D0A8F2A45B}" type="pres">
      <dgm:prSet presAssocID="{E5A38103-4394-47C8-9C19-87A8BE6B2353}" presName="sp" presStyleCnt="0"/>
      <dgm:spPr/>
    </dgm:pt>
    <dgm:pt modelId="{ACA6077B-D7BD-4B14-B4FB-07B88303023D}" type="pres">
      <dgm:prSet presAssocID="{916C5C86-189C-4657-9ED6-0A1CD7E8AB0A}" presName="composite" presStyleCnt="0"/>
      <dgm:spPr/>
    </dgm:pt>
    <dgm:pt modelId="{7ED6CBDC-C1CF-4364-9256-867AD434BF75}" type="pres">
      <dgm:prSet presAssocID="{916C5C86-189C-4657-9ED6-0A1CD7E8AB0A}" presName="parentText" presStyleLbl="alignNode1" presStyleIdx="1" presStyleCnt="4">
        <dgm:presLayoutVars>
          <dgm:chMax val="1"/>
          <dgm:bulletEnabled val="1"/>
        </dgm:presLayoutVars>
      </dgm:prSet>
      <dgm:spPr/>
      <dgm:t>
        <a:bodyPr/>
        <a:lstStyle/>
        <a:p>
          <a:endParaRPr lang="en-US"/>
        </a:p>
      </dgm:t>
    </dgm:pt>
    <dgm:pt modelId="{6E389671-E89B-4E72-ABBD-5D769D145E0E}" type="pres">
      <dgm:prSet presAssocID="{916C5C86-189C-4657-9ED6-0A1CD7E8AB0A}" presName="descendantText" presStyleLbl="alignAcc1" presStyleIdx="1" presStyleCnt="4">
        <dgm:presLayoutVars>
          <dgm:bulletEnabled val="1"/>
        </dgm:presLayoutVars>
      </dgm:prSet>
      <dgm:spPr/>
      <dgm:t>
        <a:bodyPr/>
        <a:lstStyle/>
        <a:p>
          <a:endParaRPr lang="en-US"/>
        </a:p>
      </dgm:t>
    </dgm:pt>
    <dgm:pt modelId="{FB9DED5A-43C9-49F2-86F6-2BB561E68FF4}" type="pres">
      <dgm:prSet presAssocID="{4F8D182F-08F1-44A3-AF2B-1BE4F90BD6D2}" presName="sp" presStyleCnt="0"/>
      <dgm:spPr/>
    </dgm:pt>
    <dgm:pt modelId="{DA091EF1-8B0A-4B61-B79D-03315A55BA87}" type="pres">
      <dgm:prSet presAssocID="{26699532-5991-4CA5-9444-1C28459100E8}" presName="composite" presStyleCnt="0"/>
      <dgm:spPr/>
    </dgm:pt>
    <dgm:pt modelId="{4ACF867A-19BB-42FB-A1DD-D5C761EF9D8E}" type="pres">
      <dgm:prSet presAssocID="{26699532-5991-4CA5-9444-1C28459100E8}" presName="parentText" presStyleLbl="alignNode1" presStyleIdx="2" presStyleCnt="4">
        <dgm:presLayoutVars>
          <dgm:chMax val="1"/>
          <dgm:bulletEnabled val="1"/>
        </dgm:presLayoutVars>
      </dgm:prSet>
      <dgm:spPr/>
      <dgm:t>
        <a:bodyPr/>
        <a:lstStyle/>
        <a:p>
          <a:endParaRPr lang="en-US"/>
        </a:p>
      </dgm:t>
    </dgm:pt>
    <dgm:pt modelId="{46BA62B1-21D7-465A-B612-6C9F5B584B9B}" type="pres">
      <dgm:prSet presAssocID="{26699532-5991-4CA5-9444-1C28459100E8}" presName="descendantText" presStyleLbl="alignAcc1" presStyleIdx="2" presStyleCnt="4">
        <dgm:presLayoutVars>
          <dgm:bulletEnabled val="1"/>
        </dgm:presLayoutVars>
      </dgm:prSet>
      <dgm:spPr/>
      <dgm:t>
        <a:bodyPr/>
        <a:lstStyle/>
        <a:p>
          <a:endParaRPr lang="en-US"/>
        </a:p>
      </dgm:t>
    </dgm:pt>
    <dgm:pt modelId="{5EDDC761-DEC3-4F06-8FA8-75877DCF05CB}" type="pres">
      <dgm:prSet presAssocID="{37BA1977-74A6-4EBC-9BAF-7497F8A61A68}" presName="sp" presStyleCnt="0"/>
      <dgm:spPr/>
    </dgm:pt>
    <dgm:pt modelId="{D01D74F4-34A3-406B-8D70-CEAB086C642C}" type="pres">
      <dgm:prSet presAssocID="{105911E4-9576-4F39-A0F9-BAC1AFB89B49}" presName="composite" presStyleCnt="0"/>
      <dgm:spPr/>
    </dgm:pt>
    <dgm:pt modelId="{2E94FE2C-66FC-4B3E-8672-8C0BE473812C}" type="pres">
      <dgm:prSet presAssocID="{105911E4-9576-4F39-A0F9-BAC1AFB89B49}" presName="parentText" presStyleLbl="alignNode1" presStyleIdx="3" presStyleCnt="4">
        <dgm:presLayoutVars>
          <dgm:chMax val="1"/>
          <dgm:bulletEnabled val="1"/>
        </dgm:presLayoutVars>
      </dgm:prSet>
      <dgm:spPr/>
      <dgm:t>
        <a:bodyPr/>
        <a:lstStyle/>
        <a:p>
          <a:endParaRPr lang="en-US"/>
        </a:p>
      </dgm:t>
    </dgm:pt>
    <dgm:pt modelId="{EC12E351-FC29-41C3-B2D1-BDA6B26B0D52}" type="pres">
      <dgm:prSet presAssocID="{105911E4-9576-4F39-A0F9-BAC1AFB89B49}" presName="descendantText" presStyleLbl="alignAcc1" presStyleIdx="3" presStyleCnt="4">
        <dgm:presLayoutVars>
          <dgm:bulletEnabled val="1"/>
        </dgm:presLayoutVars>
      </dgm:prSet>
      <dgm:spPr/>
      <dgm:t>
        <a:bodyPr/>
        <a:lstStyle/>
        <a:p>
          <a:endParaRPr lang="en-US"/>
        </a:p>
      </dgm:t>
    </dgm:pt>
  </dgm:ptLst>
  <dgm:cxnLst>
    <dgm:cxn modelId="{1758BBA3-2554-4FF4-AF83-66485B56DBB3}" type="presOf" srcId="{916C5C86-189C-4657-9ED6-0A1CD7E8AB0A}" destId="{7ED6CBDC-C1CF-4364-9256-867AD434BF75}" srcOrd="0" destOrd="0" presId="urn:microsoft.com/office/officeart/2005/8/layout/chevron2"/>
    <dgm:cxn modelId="{80B0D714-16BB-49CA-BA76-D308CB7987D3}" type="presOf" srcId="{C4C86F24-1B98-480B-8112-E928BECCF6FC}" destId="{285A0E78-F248-41E1-B69B-02224F063242}" srcOrd="0" destOrd="0" presId="urn:microsoft.com/office/officeart/2005/8/layout/chevron2"/>
    <dgm:cxn modelId="{6FA67726-7E45-4E28-96A1-65FBB4155E8B}" srcId="{105911E4-9576-4F39-A0F9-BAC1AFB89B49}" destId="{FA6A050A-C144-4626-8DFC-C8225C658BB9}" srcOrd="0" destOrd="0" parTransId="{32B9CC35-3038-4141-AD01-238F3B73ADEC}" sibTransId="{48CEACCD-268B-4D99-9720-9027F2B17E1F}"/>
    <dgm:cxn modelId="{058ABDAF-73BD-49F0-BCC8-CF931EE629C6}" srcId="{F350FE55-EA4F-4ACC-9C7E-563FA0479583}" destId="{76A98404-D2F9-43A6-8349-BA7FF7417E02}" srcOrd="0" destOrd="0" parTransId="{FC7D1554-0A7E-4D1E-A80D-9FD4D41F5E4C}" sibTransId="{6AD3D43F-B332-4C37-AD46-EC29CD6A50A1}"/>
    <dgm:cxn modelId="{B4B0EBB7-596B-474B-BBF4-F040BC9E2CD2}" srcId="{916C5C86-189C-4657-9ED6-0A1CD7E8AB0A}" destId="{F71DBB9B-34CF-4FC3-BF18-52B558C20CE3}" srcOrd="0" destOrd="0" parTransId="{E72F5BA9-37C4-4E34-8463-D61D571C25D9}" sibTransId="{18EA01CB-CAD2-4D85-955B-B6C2F7102C2E}"/>
    <dgm:cxn modelId="{1FA56060-A492-4838-82A3-7019295F3902}" srcId="{26699532-5991-4CA5-9444-1C28459100E8}" destId="{EB7949F3-7288-4044-A036-DAC6D4068372}" srcOrd="0" destOrd="0" parTransId="{BAD77084-149E-463D-96A5-967E58DDE428}" sibTransId="{3BF2E621-DA35-418D-B6AA-ADD3D26C61A5}"/>
    <dgm:cxn modelId="{A619F7E8-83DA-4E7C-8269-D138BB81EBBC}" type="presOf" srcId="{26699532-5991-4CA5-9444-1C28459100E8}" destId="{4ACF867A-19BB-42FB-A1DD-D5C761EF9D8E}" srcOrd="0" destOrd="0" presId="urn:microsoft.com/office/officeart/2005/8/layout/chevron2"/>
    <dgm:cxn modelId="{B90E762A-37CA-4C16-A1C0-D190FEBA23F7}" srcId="{C4C86F24-1B98-480B-8112-E928BECCF6FC}" destId="{916C5C86-189C-4657-9ED6-0A1CD7E8AB0A}" srcOrd="1" destOrd="0" parTransId="{B7AFDB21-3EDA-4DE5-B922-5CC60D114D98}" sibTransId="{4F8D182F-08F1-44A3-AF2B-1BE4F90BD6D2}"/>
    <dgm:cxn modelId="{56DFA591-AB17-4571-B325-1BF60F0444DD}" type="presOf" srcId="{F71DBB9B-34CF-4FC3-BF18-52B558C20CE3}" destId="{6E389671-E89B-4E72-ABBD-5D769D145E0E}" srcOrd="0" destOrd="0" presId="urn:microsoft.com/office/officeart/2005/8/layout/chevron2"/>
    <dgm:cxn modelId="{0D5E5051-50F7-498C-96DE-6E1301A82B64}" type="presOf" srcId="{105911E4-9576-4F39-A0F9-BAC1AFB89B49}" destId="{2E94FE2C-66FC-4B3E-8672-8C0BE473812C}" srcOrd="0" destOrd="0" presId="urn:microsoft.com/office/officeart/2005/8/layout/chevron2"/>
    <dgm:cxn modelId="{77EDDBA4-2776-445A-88A1-2EE36B0DD1FD}" srcId="{C4C86F24-1B98-480B-8112-E928BECCF6FC}" destId="{105911E4-9576-4F39-A0F9-BAC1AFB89B49}" srcOrd="3" destOrd="0" parTransId="{EE09FB91-3C86-4189-A512-D9F353429191}" sibTransId="{D3A45C2B-6A71-453B-BAC3-57E4F1807E71}"/>
    <dgm:cxn modelId="{FC1A6096-3138-42AF-AFED-8DE53BB0015A}" type="presOf" srcId="{F350FE55-EA4F-4ACC-9C7E-563FA0479583}" destId="{71482DAA-DBF6-4618-9C98-E368BBC1281A}" srcOrd="0" destOrd="0" presId="urn:microsoft.com/office/officeart/2005/8/layout/chevron2"/>
    <dgm:cxn modelId="{4A9CB73A-42A8-4480-B9F2-FEAB8A9760F7}" srcId="{C4C86F24-1B98-480B-8112-E928BECCF6FC}" destId="{26699532-5991-4CA5-9444-1C28459100E8}" srcOrd="2" destOrd="0" parTransId="{C4A551B1-ADF1-4D3F-89B1-832F42EDFAFD}" sibTransId="{37BA1977-74A6-4EBC-9BAF-7497F8A61A68}"/>
    <dgm:cxn modelId="{FFAC88EA-FA10-4705-B606-8391DBD57EC3}" type="presOf" srcId="{EB7949F3-7288-4044-A036-DAC6D4068372}" destId="{46BA62B1-21D7-465A-B612-6C9F5B584B9B}" srcOrd="0" destOrd="0" presId="urn:microsoft.com/office/officeart/2005/8/layout/chevron2"/>
    <dgm:cxn modelId="{ECEBE05D-7999-486D-8852-E7D5344378E7}" srcId="{C4C86F24-1B98-480B-8112-E928BECCF6FC}" destId="{F350FE55-EA4F-4ACC-9C7E-563FA0479583}" srcOrd="0" destOrd="0" parTransId="{A7C4BDB8-8FA6-4702-9E1D-50BE1130253F}" sibTransId="{E5A38103-4394-47C8-9C19-87A8BE6B2353}"/>
    <dgm:cxn modelId="{01869E23-5C11-4B20-858D-8E6DB7A26734}" type="presOf" srcId="{76A98404-D2F9-43A6-8349-BA7FF7417E02}" destId="{6309E60A-CEFE-4C87-98FF-4BD1ACC5E5E6}" srcOrd="0" destOrd="0" presId="urn:microsoft.com/office/officeart/2005/8/layout/chevron2"/>
    <dgm:cxn modelId="{E98EF4E6-812E-4F92-94A8-1515321D73CA}" type="presOf" srcId="{FA6A050A-C144-4626-8DFC-C8225C658BB9}" destId="{EC12E351-FC29-41C3-B2D1-BDA6B26B0D52}" srcOrd="0" destOrd="0" presId="urn:microsoft.com/office/officeart/2005/8/layout/chevron2"/>
    <dgm:cxn modelId="{57F0F07B-D181-4CDB-85E1-B9E2F4FB4CDA}" type="presParOf" srcId="{285A0E78-F248-41E1-B69B-02224F063242}" destId="{3D3A3404-55B2-489F-AD22-379606FB5A23}" srcOrd="0" destOrd="0" presId="urn:microsoft.com/office/officeart/2005/8/layout/chevron2"/>
    <dgm:cxn modelId="{B0C9A6CD-30C5-4FC2-9E0E-B077A7EC90D6}" type="presParOf" srcId="{3D3A3404-55B2-489F-AD22-379606FB5A23}" destId="{71482DAA-DBF6-4618-9C98-E368BBC1281A}" srcOrd="0" destOrd="0" presId="urn:microsoft.com/office/officeart/2005/8/layout/chevron2"/>
    <dgm:cxn modelId="{0C27DF36-007A-4A75-89C1-140F5AA1C8E7}" type="presParOf" srcId="{3D3A3404-55B2-489F-AD22-379606FB5A23}" destId="{6309E60A-CEFE-4C87-98FF-4BD1ACC5E5E6}" srcOrd="1" destOrd="0" presId="urn:microsoft.com/office/officeart/2005/8/layout/chevron2"/>
    <dgm:cxn modelId="{3A34AAF1-CC47-48D3-8523-1F3280F8D217}" type="presParOf" srcId="{285A0E78-F248-41E1-B69B-02224F063242}" destId="{1D21BA26-50E1-468D-B6E2-19D0A8F2A45B}" srcOrd="1" destOrd="0" presId="urn:microsoft.com/office/officeart/2005/8/layout/chevron2"/>
    <dgm:cxn modelId="{893C14DD-745B-44BD-9164-6DC6F1BBC822}" type="presParOf" srcId="{285A0E78-F248-41E1-B69B-02224F063242}" destId="{ACA6077B-D7BD-4B14-B4FB-07B88303023D}" srcOrd="2" destOrd="0" presId="urn:microsoft.com/office/officeart/2005/8/layout/chevron2"/>
    <dgm:cxn modelId="{EBC026C4-58F1-4F36-8D99-C3A0536F5F84}" type="presParOf" srcId="{ACA6077B-D7BD-4B14-B4FB-07B88303023D}" destId="{7ED6CBDC-C1CF-4364-9256-867AD434BF75}" srcOrd="0" destOrd="0" presId="urn:microsoft.com/office/officeart/2005/8/layout/chevron2"/>
    <dgm:cxn modelId="{16F8902B-CDB5-42B8-AB07-8D76993A869F}" type="presParOf" srcId="{ACA6077B-D7BD-4B14-B4FB-07B88303023D}" destId="{6E389671-E89B-4E72-ABBD-5D769D145E0E}" srcOrd="1" destOrd="0" presId="urn:microsoft.com/office/officeart/2005/8/layout/chevron2"/>
    <dgm:cxn modelId="{9B886710-5529-4E9F-80CC-A25967EA0ECE}" type="presParOf" srcId="{285A0E78-F248-41E1-B69B-02224F063242}" destId="{FB9DED5A-43C9-49F2-86F6-2BB561E68FF4}" srcOrd="3" destOrd="0" presId="urn:microsoft.com/office/officeart/2005/8/layout/chevron2"/>
    <dgm:cxn modelId="{E4518B12-A852-46FF-BB14-88FD325F4534}" type="presParOf" srcId="{285A0E78-F248-41E1-B69B-02224F063242}" destId="{DA091EF1-8B0A-4B61-B79D-03315A55BA87}" srcOrd="4" destOrd="0" presId="urn:microsoft.com/office/officeart/2005/8/layout/chevron2"/>
    <dgm:cxn modelId="{4ECAEABB-0276-476F-9C5D-C9341A262020}" type="presParOf" srcId="{DA091EF1-8B0A-4B61-B79D-03315A55BA87}" destId="{4ACF867A-19BB-42FB-A1DD-D5C761EF9D8E}" srcOrd="0" destOrd="0" presId="urn:microsoft.com/office/officeart/2005/8/layout/chevron2"/>
    <dgm:cxn modelId="{8B1823DF-77A5-4E14-8D16-A30F0DCD2496}" type="presParOf" srcId="{DA091EF1-8B0A-4B61-B79D-03315A55BA87}" destId="{46BA62B1-21D7-465A-B612-6C9F5B584B9B}" srcOrd="1" destOrd="0" presId="urn:microsoft.com/office/officeart/2005/8/layout/chevron2"/>
    <dgm:cxn modelId="{94F9A0D3-218C-4CA0-9AA9-3E96520B843C}" type="presParOf" srcId="{285A0E78-F248-41E1-B69B-02224F063242}" destId="{5EDDC761-DEC3-4F06-8FA8-75877DCF05CB}" srcOrd="5" destOrd="0" presId="urn:microsoft.com/office/officeart/2005/8/layout/chevron2"/>
    <dgm:cxn modelId="{3B9D4CB8-D474-4C3E-8AA3-722F544A5DA0}" type="presParOf" srcId="{285A0E78-F248-41E1-B69B-02224F063242}" destId="{D01D74F4-34A3-406B-8D70-CEAB086C642C}" srcOrd="6" destOrd="0" presId="urn:microsoft.com/office/officeart/2005/8/layout/chevron2"/>
    <dgm:cxn modelId="{34543AB3-8319-4D5D-98F6-32EDC79F105F}" type="presParOf" srcId="{D01D74F4-34A3-406B-8D70-CEAB086C642C}" destId="{2E94FE2C-66FC-4B3E-8672-8C0BE473812C}" srcOrd="0" destOrd="0" presId="urn:microsoft.com/office/officeart/2005/8/layout/chevron2"/>
    <dgm:cxn modelId="{31ADB03C-CEC0-4200-8255-1C39E775793F}" type="presParOf" srcId="{D01D74F4-34A3-406B-8D70-CEAB086C642C}" destId="{EC12E351-FC29-41C3-B2D1-BDA6B26B0D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05B82-95BE-4804-B4CC-97552C9DF257}">
      <dsp:nvSpPr>
        <dsp:cNvPr id="0" name=""/>
        <dsp:cNvSpPr/>
      </dsp:nvSpPr>
      <dsp:spPr>
        <a:xfrm>
          <a:off x="491835" y="660539"/>
          <a:ext cx="4398672" cy="4398672"/>
        </a:xfrm>
        <a:prstGeom prst="blockArc">
          <a:avLst>
            <a:gd name="adj1" fmla="val 9000000"/>
            <a:gd name="adj2" fmla="val 16200000"/>
            <a:gd name="adj3" fmla="val 4643"/>
          </a:avLst>
        </a:prstGeom>
        <a:gradFill rotWithShape="0">
          <a:gsLst>
            <a:gs pos="0">
              <a:schemeClr val="accent1">
                <a:tint val="60000"/>
                <a:hueOff val="0"/>
                <a:satOff val="0"/>
                <a:lumOff val="0"/>
                <a:alphaOff val="0"/>
                <a:shade val="54000"/>
                <a:satMod val="105000"/>
              </a:schemeClr>
            </a:gs>
            <a:gs pos="47500">
              <a:schemeClr val="accent1">
                <a:tint val="60000"/>
                <a:hueOff val="0"/>
                <a:satOff val="0"/>
                <a:lumOff val="0"/>
                <a:alphaOff val="0"/>
                <a:shade val="88000"/>
                <a:satMod val="105000"/>
              </a:schemeClr>
            </a:gs>
            <a:gs pos="58500">
              <a:schemeClr val="accent1">
                <a:tint val="60000"/>
                <a:hueOff val="0"/>
                <a:satOff val="0"/>
                <a:lumOff val="0"/>
                <a:alphaOff val="0"/>
                <a:shade val="88000"/>
                <a:satMod val="105000"/>
              </a:schemeClr>
            </a:gs>
            <a:gs pos="100000">
              <a:schemeClr val="accent1">
                <a:tint val="60000"/>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CEF552A-56AE-4784-81DF-0A6B8CFBBFD9}">
      <dsp:nvSpPr>
        <dsp:cNvPr id="0" name=""/>
        <dsp:cNvSpPr/>
      </dsp:nvSpPr>
      <dsp:spPr>
        <a:xfrm>
          <a:off x="491835" y="660539"/>
          <a:ext cx="4398672" cy="4398672"/>
        </a:xfrm>
        <a:prstGeom prst="blockArc">
          <a:avLst>
            <a:gd name="adj1" fmla="val 1800000"/>
            <a:gd name="adj2" fmla="val 9000000"/>
            <a:gd name="adj3" fmla="val 4643"/>
          </a:avLst>
        </a:prstGeom>
        <a:gradFill rotWithShape="0">
          <a:gsLst>
            <a:gs pos="0">
              <a:schemeClr val="accent1">
                <a:tint val="60000"/>
                <a:hueOff val="0"/>
                <a:satOff val="0"/>
                <a:lumOff val="0"/>
                <a:alphaOff val="0"/>
                <a:shade val="54000"/>
                <a:satMod val="105000"/>
              </a:schemeClr>
            </a:gs>
            <a:gs pos="47500">
              <a:schemeClr val="accent1">
                <a:tint val="60000"/>
                <a:hueOff val="0"/>
                <a:satOff val="0"/>
                <a:lumOff val="0"/>
                <a:alphaOff val="0"/>
                <a:shade val="88000"/>
                <a:satMod val="105000"/>
              </a:schemeClr>
            </a:gs>
            <a:gs pos="58500">
              <a:schemeClr val="accent1">
                <a:tint val="60000"/>
                <a:hueOff val="0"/>
                <a:satOff val="0"/>
                <a:lumOff val="0"/>
                <a:alphaOff val="0"/>
                <a:shade val="88000"/>
                <a:satMod val="105000"/>
              </a:schemeClr>
            </a:gs>
            <a:gs pos="100000">
              <a:schemeClr val="accent1">
                <a:tint val="60000"/>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1061CC9-0A9C-4195-B3EA-56546B8B0707}">
      <dsp:nvSpPr>
        <dsp:cNvPr id="0" name=""/>
        <dsp:cNvSpPr/>
      </dsp:nvSpPr>
      <dsp:spPr>
        <a:xfrm>
          <a:off x="491835" y="660539"/>
          <a:ext cx="4398672" cy="4398672"/>
        </a:xfrm>
        <a:prstGeom prst="blockArc">
          <a:avLst>
            <a:gd name="adj1" fmla="val 16200000"/>
            <a:gd name="adj2" fmla="val 1800000"/>
            <a:gd name="adj3" fmla="val 4643"/>
          </a:avLst>
        </a:prstGeom>
        <a:gradFill rotWithShape="0">
          <a:gsLst>
            <a:gs pos="0">
              <a:schemeClr val="accent1">
                <a:tint val="60000"/>
                <a:hueOff val="0"/>
                <a:satOff val="0"/>
                <a:lumOff val="0"/>
                <a:alphaOff val="0"/>
                <a:shade val="54000"/>
                <a:satMod val="105000"/>
              </a:schemeClr>
            </a:gs>
            <a:gs pos="47500">
              <a:schemeClr val="accent1">
                <a:tint val="60000"/>
                <a:hueOff val="0"/>
                <a:satOff val="0"/>
                <a:lumOff val="0"/>
                <a:alphaOff val="0"/>
                <a:shade val="88000"/>
                <a:satMod val="105000"/>
              </a:schemeClr>
            </a:gs>
            <a:gs pos="58500">
              <a:schemeClr val="accent1">
                <a:tint val="60000"/>
                <a:hueOff val="0"/>
                <a:satOff val="0"/>
                <a:lumOff val="0"/>
                <a:alphaOff val="0"/>
                <a:shade val="88000"/>
                <a:satMod val="105000"/>
              </a:schemeClr>
            </a:gs>
            <a:gs pos="100000">
              <a:schemeClr val="accent1">
                <a:tint val="60000"/>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815B99A-EB3E-4AEB-9B03-D7F92408A248}">
      <dsp:nvSpPr>
        <dsp:cNvPr id="0" name=""/>
        <dsp:cNvSpPr/>
      </dsp:nvSpPr>
      <dsp:spPr>
        <a:xfrm>
          <a:off x="1678040" y="1846743"/>
          <a:ext cx="2026263" cy="2026263"/>
        </a:xfrm>
        <a:prstGeom prst="ellipse">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d-ID" sz="2800" kern="1200" smtClean="0"/>
            <a:t>Kualitas Kerja</a:t>
          </a:r>
          <a:endParaRPr lang="en-US" sz="2800" kern="1200"/>
        </a:p>
      </dsp:txBody>
      <dsp:txXfrm>
        <a:off x="1974779" y="2143482"/>
        <a:ext cx="1432785" cy="1432785"/>
      </dsp:txXfrm>
    </dsp:sp>
    <dsp:sp modelId="{6794099D-553E-474B-AA42-8F614DF47CE6}">
      <dsp:nvSpPr>
        <dsp:cNvPr id="0" name=""/>
        <dsp:cNvSpPr/>
      </dsp:nvSpPr>
      <dsp:spPr>
        <a:xfrm>
          <a:off x="1981979" y="2408"/>
          <a:ext cx="1418384" cy="1418384"/>
        </a:xfrm>
        <a:prstGeom prst="ellipse">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d-ID" sz="2000" kern="1200" smtClean="0"/>
            <a:t>Kualitas Hidup</a:t>
          </a:r>
          <a:endParaRPr lang="en-US" sz="2000" kern="1200"/>
        </a:p>
      </dsp:txBody>
      <dsp:txXfrm>
        <a:off x="2189697" y="210126"/>
        <a:ext cx="1002948" cy="1002948"/>
      </dsp:txXfrm>
    </dsp:sp>
    <dsp:sp modelId="{1B04F50A-D09E-4492-BBE5-73554672216E}">
      <dsp:nvSpPr>
        <dsp:cNvPr id="0" name=""/>
        <dsp:cNvSpPr/>
      </dsp:nvSpPr>
      <dsp:spPr>
        <a:xfrm>
          <a:off x="3842440" y="3224820"/>
          <a:ext cx="1418384" cy="1418384"/>
        </a:xfrm>
        <a:prstGeom prst="ellipse">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d-ID" sz="1800" kern="1200" smtClean="0"/>
            <a:t>Kualitas Lingkung</a:t>
          </a:r>
          <a:r>
            <a:rPr lang="en-US" sz="1800" kern="1200" smtClean="0"/>
            <a:t>-</a:t>
          </a:r>
          <a:r>
            <a:rPr lang="id-ID" sz="1800" kern="1200" smtClean="0"/>
            <a:t>an Kerja</a:t>
          </a:r>
          <a:endParaRPr lang="en-US" sz="1800" kern="1200"/>
        </a:p>
      </dsp:txBody>
      <dsp:txXfrm>
        <a:off x="4050158" y="3432538"/>
        <a:ext cx="1002948" cy="1002948"/>
      </dsp:txXfrm>
    </dsp:sp>
    <dsp:sp modelId="{EB82AD39-B7AC-4FAF-B69E-62974E045F09}">
      <dsp:nvSpPr>
        <dsp:cNvPr id="0" name=""/>
        <dsp:cNvSpPr/>
      </dsp:nvSpPr>
      <dsp:spPr>
        <a:xfrm>
          <a:off x="121519" y="3224820"/>
          <a:ext cx="1418384" cy="1418384"/>
        </a:xfrm>
        <a:prstGeom prst="ellipse">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d-ID" sz="2000" kern="1200" smtClean="0"/>
            <a:t>Kualitas Diri (Kompe</a:t>
          </a:r>
          <a:r>
            <a:rPr lang="en-US" sz="2000" kern="1200" smtClean="0"/>
            <a:t>-</a:t>
          </a:r>
          <a:r>
            <a:rPr lang="id-ID" sz="2000" kern="1200" smtClean="0"/>
            <a:t>tensi)</a:t>
          </a:r>
          <a:endParaRPr lang="en-US" sz="2000" kern="1200"/>
        </a:p>
      </dsp:txBody>
      <dsp:txXfrm>
        <a:off x="329237" y="3432538"/>
        <a:ext cx="1002948" cy="1002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D316F-BFED-45CF-8C1C-D527E663965C}">
      <dsp:nvSpPr>
        <dsp:cNvPr id="0" name=""/>
        <dsp:cNvSpPr/>
      </dsp:nvSpPr>
      <dsp:spPr>
        <a:xfrm>
          <a:off x="1685228" y="0"/>
          <a:ext cx="2824136" cy="282456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C8B06A-909A-4A0F-B8AD-A467FF15AB40}">
      <dsp:nvSpPr>
        <dsp:cNvPr id="0" name=""/>
        <dsp:cNvSpPr/>
      </dsp:nvSpPr>
      <dsp:spPr>
        <a:xfrm>
          <a:off x="2309455" y="1019754"/>
          <a:ext cx="1569318" cy="784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smtClean="0"/>
            <a:t>Mindset</a:t>
          </a:r>
          <a:endParaRPr lang="en-US" sz="2600" kern="1200"/>
        </a:p>
      </dsp:txBody>
      <dsp:txXfrm>
        <a:off x="2309455" y="1019754"/>
        <a:ext cx="1569318" cy="784471"/>
      </dsp:txXfrm>
    </dsp:sp>
    <dsp:sp modelId="{CC4D0FB0-6235-42CF-AB83-9E0D721E8818}">
      <dsp:nvSpPr>
        <dsp:cNvPr id="0" name=""/>
        <dsp:cNvSpPr/>
      </dsp:nvSpPr>
      <dsp:spPr>
        <a:xfrm>
          <a:off x="900834" y="1622922"/>
          <a:ext cx="2824136" cy="282456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5E0CF-6E4A-4534-8CCE-0466587AF978}">
      <dsp:nvSpPr>
        <dsp:cNvPr id="0" name=""/>
        <dsp:cNvSpPr/>
      </dsp:nvSpPr>
      <dsp:spPr>
        <a:xfrm>
          <a:off x="1528243" y="2652064"/>
          <a:ext cx="1569318" cy="784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smtClean="0"/>
            <a:t>Knowledge</a:t>
          </a:r>
          <a:endParaRPr lang="en-US" sz="2600" kern="1200"/>
        </a:p>
      </dsp:txBody>
      <dsp:txXfrm>
        <a:off x="1528243" y="2652064"/>
        <a:ext cx="1569318" cy="784471"/>
      </dsp:txXfrm>
    </dsp:sp>
    <dsp:sp modelId="{233ABA22-EC4E-44B4-B878-FDF0D3EB61BB}">
      <dsp:nvSpPr>
        <dsp:cNvPr id="0" name=""/>
        <dsp:cNvSpPr/>
      </dsp:nvSpPr>
      <dsp:spPr>
        <a:xfrm>
          <a:off x="1886232" y="3440056"/>
          <a:ext cx="2426370" cy="2427343"/>
        </a:xfrm>
        <a:prstGeom prst="blockArc">
          <a:avLst>
            <a:gd name="adj1" fmla="val 13500000"/>
            <a:gd name="adj2" fmla="val 10800000"/>
            <a:gd name="adj3" fmla="val 12740"/>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5FB4E4-BBAE-43E8-83FF-1D39F89867A7}">
      <dsp:nvSpPr>
        <dsp:cNvPr id="0" name=""/>
        <dsp:cNvSpPr/>
      </dsp:nvSpPr>
      <dsp:spPr>
        <a:xfrm>
          <a:off x="2313168" y="4286722"/>
          <a:ext cx="1569318" cy="784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smtClean="0"/>
            <a:t>Skill</a:t>
          </a:r>
          <a:endParaRPr lang="en-US" sz="2600" kern="1200"/>
        </a:p>
      </dsp:txBody>
      <dsp:txXfrm>
        <a:off x="2313168" y="4286722"/>
        <a:ext cx="1569318" cy="7844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62D7F-4751-4425-953D-0D246FA3CC15}">
      <dsp:nvSpPr>
        <dsp:cNvPr id="0" name=""/>
        <dsp:cNvSpPr/>
      </dsp:nvSpPr>
      <dsp:spPr>
        <a:xfrm>
          <a:off x="0" y="0"/>
          <a:ext cx="3307073" cy="1066903"/>
        </a:xfrm>
        <a:prstGeom prst="roundRect">
          <a:avLst>
            <a:gd name="adj" fmla="val 10000"/>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smtClean="0"/>
            <a:t>Pikiran Benar</a:t>
          </a:r>
          <a:endParaRPr lang="en-US" sz="2900" kern="1200"/>
        </a:p>
      </dsp:txBody>
      <dsp:txXfrm>
        <a:off x="31249" y="31249"/>
        <a:ext cx="2065647" cy="1004405"/>
      </dsp:txXfrm>
    </dsp:sp>
    <dsp:sp modelId="{6EB04FE7-470C-451F-B8C5-8BE544B038FE}">
      <dsp:nvSpPr>
        <dsp:cNvPr id="0" name=""/>
        <dsp:cNvSpPr/>
      </dsp:nvSpPr>
      <dsp:spPr>
        <a:xfrm>
          <a:off x="276967" y="1260885"/>
          <a:ext cx="3307073" cy="1066903"/>
        </a:xfrm>
        <a:prstGeom prst="roundRect">
          <a:avLst>
            <a:gd name="adj" fmla="val 10000"/>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smtClean="0"/>
            <a:t>Kebiasaan Benar</a:t>
          </a:r>
          <a:endParaRPr lang="en-US" sz="2900" kern="1200"/>
        </a:p>
      </dsp:txBody>
      <dsp:txXfrm>
        <a:off x="308216" y="1292134"/>
        <a:ext cx="2274120" cy="1004405"/>
      </dsp:txXfrm>
    </dsp:sp>
    <dsp:sp modelId="{1F421917-28F1-4213-A1EB-CAB817C84849}">
      <dsp:nvSpPr>
        <dsp:cNvPr id="0" name=""/>
        <dsp:cNvSpPr/>
      </dsp:nvSpPr>
      <dsp:spPr>
        <a:xfrm>
          <a:off x="549800" y="2521771"/>
          <a:ext cx="3307073" cy="1066903"/>
        </a:xfrm>
        <a:prstGeom prst="roundRect">
          <a:avLst>
            <a:gd name="adj" fmla="val 10000"/>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smtClean="0"/>
            <a:t>Tindakan Benar</a:t>
          </a:r>
          <a:endParaRPr lang="en-US" sz="2900" kern="1200"/>
        </a:p>
      </dsp:txBody>
      <dsp:txXfrm>
        <a:off x="581049" y="2553020"/>
        <a:ext cx="2278254" cy="1004405"/>
      </dsp:txXfrm>
    </dsp:sp>
    <dsp:sp modelId="{3A3F5731-8992-483C-93E6-E324A6D8848E}">
      <dsp:nvSpPr>
        <dsp:cNvPr id="0" name=""/>
        <dsp:cNvSpPr/>
      </dsp:nvSpPr>
      <dsp:spPr>
        <a:xfrm>
          <a:off x="826768" y="3782657"/>
          <a:ext cx="3307073" cy="1066903"/>
        </a:xfrm>
        <a:prstGeom prst="roundRect">
          <a:avLst>
            <a:gd name="adj" fmla="val 10000"/>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smtClean="0"/>
            <a:t>Nasib Benar</a:t>
          </a:r>
          <a:endParaRPr lang="en-US" sz="2900" kern="1200"/>
        </a:p>
      </dsp:txBody>
      <dsp:txXfrm>
        <a:off x="858017" y="3813906"/>
        <a:ext cx="2274120" cy="1004405"/>
      </dsp:txXfrm>
    </dsp:sp>
    <dsp:sp modelId="{A1AF31DC-E42C-41A3-9375-A7AE40D0097C}">
      <dsp:nvSpPr>
        <dsp:cNvPr id="0" name=""/>
        <dsp:cNvSpPr/>
      </dsp:nvSpPr>
      <dsp:spPr>
        <a:xfrm>
          <a:off x="2613586" y="817151"/>
          <a:ext cx="693487" cy="693487"/>
        </a:xfrm>
        <a:prstGeom prst="downArrow">
          <a:avLst>
            <a:gd name="adj1" fmla="val 55000"/>
            <a:gd name="adj2" fmla="val 45000"/>
          </a:avLst>
        </a:prstGeom>
        <a:solidFill>
          <a:schemeClr val="lt1">
            <a:alpha val="90000"/>
            <a:tint val="40000"/>
            <a:hueOff val="0"/>
            <a:satOff val="0"/>
            <a:lumOff val="0"/>
            <a:alphaOff val="0"/>
          </a:schemeClr>
        </a:solidFill>
        <a:ln w="2825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2769621" y="817151"/>
        <a:ext cx="381417" cy="521849"/>
      </dsp:txXfrm>
    </dsp:sp>
    <dsp:sp modelId="{86B9E793-32FD-4C75-9927-77C62CD005E0}">
      <dsp:nvSpPr>
        <dsp:cNvPr id="0" name=""/>
        <dsp:cNvSpPr/>
      </dsp:nvSpPr>
      <dsp:spPr>
        <a:xfrm>
          <a:off x="2890553" y="2078036"/>
          <a:ext cx="693487" cy="693487"/>
        </a:xfrm>
        <a:prstGeom prst="downArrow">
          <a:avLst>
            <a:gd name="adj1" fmla="val 55000"/>
            <a:gd name="adj2" fmla="val 45000"/>
          </a:avLst>
        </a:prstGeom>
        <a:solidFill>
          <a:schemeClr val="lt1">
            <a:alpha val="90000"/>
            <a:tint val="40000"/>
            <a:hueOff val="0"/>
            <a:satOff val="0"/>
            <a:lumOff val="0"/>
            <a:alphaOff val="0"/>
          </a:schemeClr>
        </a:solidFill>
        <a:ln w="2825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3046588" y="2078036"/>
        <a:ext cx="381417" cy="521849"/>
      </dsp:txXfrm>
    </dsp:sp>
    <dsp:sp modelId="{9DB6E0A8-BF02-406D-8109-DAB659FFA169}">
      <dsp:nvSpPr>
        <dsp:cNvPr id="0" name=""/>
        <dsp:cNvSpPr/>
      </dsp:nvSpPr>
      <dsp:spPr>
        <a:xfrm>
          <a:off x="3163387" y="3338922"/>
          <a:ext cx="693487" cy="693487"/>
        </a:xfrm>
        <a:prstGeom prst="downArrow">
          <a:avLst>
            <a:gd name="adj1" fmla="val 55000"/>
            <a:gd name="adj2" fmla="val 45000"/>
          </a:avLst>
        </a:prstGeom>
        <a:solidFill>
          <a:schemeClr val="lt1">
            <a:alpha val="90000"/>
            <a:tint val="40000"/>
            <a:hueOff val="0"/>
            <a:satOff val="0"/>
            <a:lumOff val="0"/>
            <a:alphaOff val="0"/>
          </a:schemeClr>
        </a:solidFill>
        <a:ln w="2825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3319422" y="3338922"/>
        <a:ext cx="381417" cy="5218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62D7F-4751-4425-953D-0D246FA3CC15}">
      <dsp:nvSpPr>
        <dsp:cNvPr id="0" name=""/>
        <dsp:cNvSpPr/>
      </dsp:nvSpPr>
      <dsp:spPr>
        <a:xfrm>
          <a:off x="0" y="0"/>
          <a:ext cx="3393831" cy="1066903"/>
        </a:xfrm>
        <a:prstGeom prst="roundRect">
          <a:avLst>
            <a:gd name="adj" fmla="val 10000"/>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smtClean="0"/>
            <a:t>Pikiran Salah</a:t>
          </a:r>
          <a:endParaRPr lang="en-US" sz="2900" kern="1200"/>
        </a:p>
      </dsp:txBody>
      <dsp:txXfrm>
        <a:off x="31249" y="31249"/>
        <a:ext cx="2152404" cy="1004405"/>
      </dsp:txXfrm>
    </dsp:sp>
    <dsp:sp modelId="{6EB04FE7-470C-451F-B8C5-8BE544B038FE}">
      <dsp:nvSpPr>
        <dsp:cNvPr id="0" name=""/>
        <dsp:cNvSpPr/>
      </dsp:nvSpPr>
      <dsp:spPr>
        <a:xfrm>
          <a:off x="284233" y="1260885"/>
          <a:ext cx="3393831" cy="1066903"/>
        </a:xfrm>
        <a:prstGeom prst="roundRect">
          <a:avLst>
            <a:gd name="adj" fmla="val 10000"/>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smtClean="0"/>
            <a:t>Kebiasaan Salah</a:t>
          </a:r>
          <a:endParaRPr lang="en-US" sz="2900" kern="1200"/>
        </a:p>
      </dsp:txBody>
      <dsp:txXfrm>
        <a:off x="315482" y="1292134"/>
        <a:ext cx="2353612" cy="1004405"/>
      </dsp:txXfrm>
    </dsp:sp>
    <dsp:sp modelId="{1F421917-28F1-4213-A1EB-CAB817C84849}">
      <dsp:nvSpPr>
        <dsp:cNvPr id="0" name=""/>
        <dsp:cNvSpPr/>
      </dsp:nvSpPr>
      <dsp:spPr>
        <a:xfrm>
          <a:off x="564224" y="2521771"/>
          <a:ext cx="3393831" cy="1066903"/>
        </a:xfrm>
        <a:prstGeom prst="roundRect">
          <a:avLst>
            <a:gd name="adj" fmla="val 10000"/>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smtClean="0"/>
            <a:t>Tindakan Salah</a:t>
          </a:r>
          <a:endParaRPr lang="en-US" sz="2900" kern="1200"/>
        </a:p>
      </dsp:txBody>
      <dsp:txXfrm>
        <a:off x="595473" y="2553020"/>
        <a:ext cx="2357854" cy="1004405"/>
      </dsp:txXfrm>
    </dsp:sp>
    <dsp:sp modelId="{3A3F5731-8992-483C-93E6-E324A6D8848E}">
      <dsp:nvSpPr>
        <dsp:cNvPr id="0" name=""/>
        <dsp:cNvSpPr/>
      </dsp:nvSpPr>
      <dsp:spPr>
        <a:xfrm>
          <a:off x="848457" y="3782657"/>
          <a:ext cx="3393831" cy="1066903"/>
        </a:xfrm>
        <a:prstGeom prst="roundRect">
          <a:avLst>
            <a:gd name="adj" fmla="val 10000"/>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smtClean="0"/>
            <a:t>Nasib Salah</a:t>
          </a:r>
          <a:endParaRPr lang="en-US" sz="2900" kern="1200"/>
        </a:p>
      </dsp:txBody>
      <dsp:txXfrm>
        <a:off x="879706" y="3813906"/>
        <a:ext cx="2353612" cy="1004405"/>
      </dsp:txXfrm>
    </dsp:sp>
    <dsp:sp modelId="{A1AF31DC-E42C-41A3-9375-A7AE40D0097C}">
      <dsp:nvSpPr>
        <dsp:cNvPr id="0" name=""/>
        <dsp:cNvSpPr/>
      </dsp:nvSpPr>
      <dsp:spPr>
        <a:xfrm>
          <a:off x="2700343" y="817151"/>
          <a:ext cx="693487" cy="693487"/>
        </a:xfrm>
        <a:prstGeom prst="downArrow">
          <a:avLst>
            <a:gd name="adj1" fmla="val 55000"/>
            <a:gd name="adj2" fmla="val 45000"/>
          </a:avLst>
        </a:prstGeom>
        <a:solidFill>
          <a:schemeClr val="lt1">
            <a:alpha val="90000"/>
            <a:tint val="40000"/>
            <a:hueOff val="0"/>
            <a:satOff val="0"/>
            <a:lumOff val="0"/>
            <a:alphaOff val="0"/>
          </a:schemeClr>
        </a:solidFill>
        <a:ln w="2825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2856378" y="817151"/>
        <a:ext cx="381417" cy="521849"/>
      </dsp:txXfrm>
    </dsp:sp>
    <dsp:sp modelId="{86B9E793-32FD-4C75-9927-77C62CD005E0}">
      <dsp:nvSpPr>
        <dsp:cNvPr id="0" name=""/>
        <dsp:cNvSpPr/>
      </dsp:nvSpPr>
      <dsp:spPr>
        <a:xfrm>
          <a:off x="2984577" y="2078036"/>
          <a:ext cx="693487" cy="693487"/>
        </a:xfrm>
        <a:prstGeom prst="downArrow">
          <a:avLst>
            <a:gd name="adj1" fmla="val 55000"/>
            <a:gd name="adj2" fmla="val 45000"/>
          </a:avLst>
        </a:prstGeom>
        <a:solidFill>
          <a:schemeClr val="lt1">
            <a:alpha val="90000"/>
            <a:tint val="40000"/>
            <a:hueOff val="0"/>
            <a:satOff val="0"/>
            <a:lumOff val="0"/>
            <a:alphaOff val="0"/>
          </a:schemeClr>
        </a:solidFill>
        <a:ln w="2825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3140612" y="2078036"/>
        <a:ext cx="381417" cy="521849"/>
      </dsp:txXfrm>
    </dsp:sp>
    <dsp:sp modelId="{9DB6E0A8-BF02-406D-8109-DAB659FFA169}">
      <dsp:nvSpPr>
        <dsp:cNvPr id="0" name=""/>
        <dsp:cNvSpPr/>
      </dsp:nvSpPr>
      <dsp:spPr>
        <a:xfrm>
          <a:off x="3264568" y="3338922"/>
          <a:ext cx="693487" cy="693487"/>
        </a:xfrm>
        <a:prstGeom prst="downArrow">
          <a:avLst>
            <a:gd name="adj1" fmla="val 55000"/>
            <a:gd name="adj2" fmla="val 45000"/>
          </a:avLst>
        </a:prstGeom>
        <a:solidFill>
          <a:schemeClr val="lt1">
            <a:alpha val="90000"/>
            <a:tint val="40000"/>
            <a:hueOff val="0"/>
            <a:satOff val="0"/>
            <a:lumOff val="0"/>
            <a:alphaOff val="0"/>
          </a:schemeClr>
        </a:solidFill>
        <a:ln w="2825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3420603" y="3338922"/>
        <a:ext cx="381417" cy="5218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82DAA-DBF6-4618-9C98-E368BBC1281A}">
      <dsp:nvSpPr>
        <dsp:cNvPr id="0" name=""/>
        <dsp:cNvSpPr/>
      </dsp:nvSpPr>
      <dsp:spPr>
        <a:xfrm rot="5400000">
          <a:off x="-168903" y="171488"/>
          <a:ext cx="1126024" cy="788217"/>
        </a:xfrm>
        <a:prstGeom prst="chevron">
          <a:avLst/>
        </a:prstGeom>
        <a:solidFill>
          <a:schemeClr val="accent1">
            <a:hueOff val="0"/>
            <a:satOff val="0"/>
            <a:lumOff val="0"/>
            <a:alphaOff val="0"/>
          </a:schemeClr>
        </a:solidFill>
        <a:ln w="282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effectLst/>
              <a:latin typeface="Arial Black" pitchFamily="34" charset="0"/>
            </a:rPr>
            <a:t>1</a:t>
          </a:r>
          <a:endParaRPr lang="en-US" sz="2800" b="1" kern="1200">
            <a:effectLst/>
            <a:latin typeface="Arial Black" pitchFamily="34" charset="0"/>
          </a:endParaRPr>
        </a:p>
      </dsp:txBody>
      <dsp:txXfrm rot="-5400000">
        <a:off x="1" y="396694"/>
        <a:ext cx="788217" cy="337807"/>
      </dsp:txXfrm>
    </dsp:sp>
    <dsp:sp modelId="{6309E60A-CEFE-4C87-98FF-4BD1ACC5E5E6}">
      <dsp:nvSpPr>
        <dsp:cNvPr id="0" name=""/>
        <dsp:cNvSpPr/>
      </dsp:nvSpPr>
      <dsp:spPr>
        <a:xfrm rot="5400000">
          <a:off x="4257058" y="-3466256"/>
          <a:ext cx="732300" cy="7669982"/>
        </a:xfrm>
        <a:prstGeom prst="round2SameRect">
          <a:avLst/>
        </a:prstGeom>
        <a:solidFill>
          <a:schemeClr val="lt1">
            <a:alpha val="90000"/>
            <a:hueOff val="0"/>
            <a:satOff val="0"/>
            <a:lumOff val="0"/>
            <a:alphaOff val="0"/>
          </a:schemeClr>
        </a:solidFill>
        <a:ln w="282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b="1" kern="1200" smtClean="0">
              <a:solidFill>
                <a:schemeClr val="tx1"/>
              </a:solidFill>
              <a:effectLst>
                <a:outerShdw blurRad="38100" dist="38100" dir="2700000" algn="tl">
                  <a:srgbClr val="000000">
                    <a:alpha val="43137"/>
                  </a:srgbClr>
                </a:outerShdw>
              </a:effectLst>
              <a:latin typeface="Cambria" pitchFamily="18" charset="0"/>
            </a:rPr>
            <a:t>Buat Anggaran Bulanan</a:t>
          </a:r>
          <a:endParaRPr lang="en-US" sz="3100" kern="1200">
            <a:solidFill>
              <a:schemeClr val="tx1"/>
            </a:solidFill>
            <a:latin typeface="Cambria" pitchFamily="18" charset="0"/>
          </a:endParaRPr>
        </a:p>
      </dsp:txBody>
      <dsp:txXfrm rot="-5400000">
        <a:off x="788217" y="38333"/>
        <a:ext cx="7634234" cy="660804"/>
      </dsp:txXfrm>
    </dsp:sp>
    <dsp:sp modelId="{7ED6CBDC-C1CF-4364-9256-867AD434BF75}">
      <dsp:nvSpPr>
        <dsp:cNvPr id="0" name=""/>
        <dsp:cNvSpPr/>
      </dsp:nvSpPr>
      <dsp:spPr>
        <a:xfrm rot="5400000">
          <a:off x="-168903" y="1149090"/>
          <a:ext cx="1126024" cy="788217"/>
        </a:xfrm>
        <a:prstGeom prst="chevron">
          <a:avLst/>
        </a:prstGeom>
        <a:solidFill>
          <a:schemeClr val="accent1">
            <a:hueOff val="0"/>
            <a:satOff val="0"/>
            <a:lumOff val="0"/>
            <a:alphaOff val="0"/>
          </a:schemeClr>
        </a:solidFill>
        <a:ln w="282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effectLst/>
              <a:latin typeface="Arial Black" pitchFamily="34" charset="0"/>
            </a:rPr>
            <a:t>2</a:t>
          </a:r>
          <a:endParaRPr lang="en-US" sz="2800" b="1" kern="1200">
            <a:effectLst/>
            <a:latin typeface="Arial Black" pitchFamily="34" charset="0"/>
          </a:endParaRPr>
        </a:p>
      </dsp:txBody>
      <dsp:txXfrm rot="-5400000">
        <a:off x="1" y="1374296"/>
        <a:ext cx="788217" cy="337807"/>
      </dsp:txXfrm>
    </dsp:sp>
    <dsp:sp modelId="{6E389671-E89B-4E72-ABBD-5D769D145E0E}">
      <dsp:nvSpPr>
        <dsp:cNvPr id="0" name=""/>
        <dsp:cNvSpPr/>
      </dsp:nvSpPr>
      <dsp:spPr>
        <a:xfrm rot="5400000">
          <a:off x="4257250" y="-2488846"/>
          <a:ext cx="731915" cy="7669982"/>
        </a:xfrm>
        <a:prstGeom prst="round2SameRect">
          <a:avLst/>
        </a:prstGeom>
        <a:solidFill>
          <a:schemeClr val="lt1">
            <a:alpha val="90000"/>
            <a:hueOff val="0"/>
            <a:satOff val="0"/>
            <a:lumOff val="0"/>
            <a:alphaOff val="0"/>
          </a:schemeClr>
        </a:solidFill>
        <a:ln w="282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b="1" kern="1200" smtClean="0">
              <a:solidFill>
                <a:schemeClr val="tx1"/>
              </a:solidFill>
              <a:effectLst>
                <a:outerShdw blurRad="38100" dist="38100" dir="2700000" algn="tl">
                  <a:srgbClr val="000000">
                    <a:alpha val="43137"/>
                  </a:srgbClr>
                </a:outerShdw>
              </a:effectLst>
              <a:latin typeface="Cambria" pitchFamily="18" charset="0"/>
            </a:rPr>
            <a:t>Turunkan Menjadi Anggaran Mingguan</a:t>
          </a:r>
          <a:endParaRPr lang="en-US" sz="3100" kern="1200">
            <a:solidFill>
              <a:schemeClr val="tx1"/>
            </a:solidFill>
            <a:latin typeface="Cambria" pitchFamily="18" charset="0"/>
          </a:endParaRPr>
        </a:p>
      </dsp:txBody>
      <dsp:txXfrm rot="-5400000">
        <a:off x="788217" y="1015916"/>
        <a:ext cx="7634253" cy="660457"/>
      </dsp:txXfrm>
    </dsp:sp>
    <dsp:sp modelId="{4ACF867A-19BB-42FB-A1DD-D5C761EF9D8E}">
      <dsp:nvSpPr>
        <dsp:cNvPr id="0" name=""/>
        <dsp:cNvSpPr/>
      </dsp:nvSpPr>
      <dsp:spPr>
        <a:xfrm rot="5400000">
          <a:off x="-168903" y="2126692"/>
          <a:ext cx="1126024" cy="788217"/>
        </a:xfrm>
        <a:prstGeom prst="chevron">
          <a:avLst/>
        </a:prstGeom>
        <a:solidFill>
          <a:schemeClr val="accent1">
            <a:hueOff val="0"/>
            <a:satOff val="0"/>
            <a:lumOff val="0"/>
            <a:alphaOff val="0"/>
          </a:schemeClr>
        </a:solidFill>
        <a:ln w="282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effectLst/>
              <a:latin typeface="Arial Black" pitchFamily="34" charset="0"/>
            </a:rPr>
            <a:t>3</a:t>
          </a:r>
          <a:endParaRPr lang="en-US" sz="2800" b="1" kern="1200">
            <a:effectLst/>
            <a:latin typeface="Arial Black" pitchFamily="34" charset="0"/>
          </a:endParaRPr>
        </a:p>
      </dsp:txBody>
      <dsp:txXfrm rot="-5400000">
        <a:off x="1" y="2351898"/>
        <a:ext cx="788217" cy="337807"/>
      </dsp:txXfrm>
    </dsp:sp>
    <dsp:sp modelId="{46BA62B1-21D7-465A-B612-6C9F5B584B9B}">
      <dsp:nvSpPr>
        <dsp:cNvPr id="0" name=""/>
        <dsp:cNvSpPr/>
      </dsp:nvSpPr>
      <dsp:spPr>
        <a:xfrm rot="5400000">
          <a:off x="4257250" y="-1511244"/>
          <a:ext cx="731915" cy="7669982"/>
        </a:xfrm>
        <a:prstGeom prst="round2SameRect">
          <a:avLst/>
        </a:prstGeom>
        <a:solidFill>
          <a:schemeClr val="lt1">
            <a:alpha val="90000"/>
            <a:hueOff val="0"/>
            <a:satOff val="0"/>
            <a:lumOff val="0"/>
            <a:alphaOff val="0"/>
          </a:schemeClr>
        </a:solidFill>
        <a:ln w="282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b="1" kern="1200" smtClean="0">
              <a:solidFill>
                <a:schemeClr val="tx1"/>
              </a:solidFill>
              <a:effectLst>
                <a:outerShdw blurRad="38100" dist="38100" dir="2700000" algn="tl">
                  <a:srgbClr val="000000">
                    <a:alpha val="43137"/>
                  </a:srgbClr>
                </a:outerShdw>
              </a:effectLst>
              <a:latin typeface="Cambria" pitchFamily="18" charset="0"/>
            </a:rPr>
            <a:t>Fokus dan Konsisten Pada Anggaran </a:t>
          </a:r>
          <a:endParaRPr lang="en-US" sz="3100" kern="1200">
            <a:solidFill>
              <a:schemeClr val="tx1"/>
            </a:solidFill>
            <a:latin typeface="Cambria" pitchFamily="18" charset="0"/>
          </a:endParaRPr>
        </a:p>
      </dsp:txBody>
      <dsp:txXfrm rot="-5400000">
        <a:off x="788217" y="1993518"/>
        <a:ext cx="7634253" cy="660457"/>
      </dsp:txXfrm>
    </dsp:sp>
    <dsp:sp modelId="{2E94FE2C-66FC-4B3E-8672-8C0BE473812C}">
      <dsp:nvSpPr>
        <dsp:cNvPr id="0" name=""/>
        <dsp:cNvSpPr/>
      </dsp:nvSpPr>
      <dsp:spPr>
        <a:xfrm rot="5400000">
          <a:off x="-168903" y="3104294"/>
          <a:ext cx="1126024" cy="788217"/>
        </a:xfrm>
        <a:prstGeom prst="chevron">
          <a:avLst/>
        </a:prstGeom>
        <a:solidFill>
          <a:schemeClr val="accent1">
            <a:hueOff val="0"/>
            <a:satOff val="0"/>
            <a:lumOff val="0"/>
            <a:alphaOff val="0"/>
          </a:schemeClr>
        </a:solidFill>
        <a:ln w="282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effectLst/>
              <a:latin typeface="Arial Black" pitchFamily="34" charset="0"/>
            </a:rPr>
            <a:t>4</a:t>
          </a:r>
          <a:endParaRPr lang="en-US" sz="2800" b="1" kern="1200">
            <a:effectLst/>
            <a:latin typeface="Arial Black" pitchFamily="34" charset="0"/>
          </a:endParaRPr>
        </a:p>
      </dsp:txBody>
      <dsp:txXfrm rot="-5400000">
        <a:off x="1" y="3329500"/>
        <a:ext cx="788217" cy="337807"/>
      </dsp:txXfrm>
    </dsp:sp>
    <dsp:sp modelId="{EC12E351-FC29-41C3-B2D1-BDA6B26B0D52}">
      <dsp:nvSpPr>
        <dsp:cNvPr id="0" name=""/>
        <dsp:cNvSpPr/>
      </dsp:nvSpPr>
      <dsp:spPr>
        <a:xfrm rot="5400000">
          <a:off x="4257250" y="-533642"/>
          <a:ext cx="731915" cy="7669982"/>
        </a:xfrm>
        <a:prstGeom prst="round2SameRect">
          <a:avLst/>
        </a:prstGeom>
        <a:solidFill>
          <a:schemeClr val="lt1">
            <a:alpha val="90000"/>
            <a:hueOff val="0"/>
            <a:satOff val="0"/>
            <a:lumOff val="0"/>
            <a:alphaOff val="0"/>
          </a:schemeClr>
        </a:solidFill>
        <a:ln w="282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b="1" kern="1200" smtClean="0">
              <a:solidFill>
                <a:schemeClr val="tx1"/>
              </a:solidFill>
              <a:effectLst>
                <a:outerShdw blurRad="38100" dist="38100" dir="2700000" algn="tl">
                  <a:srgbClr val="000000">
                    <a:alpha val="43137"/>
                  </a:srgbClr>
                </a:outerShdw>
              </a:effectLst>
              <a:latin typeface="Cambria" pitchFamily="18" charset="0"/>
            </a:rPr>
            <a:t>Review &amp; Sempurnakan Anggaran </a:t>
          </a:r>
          <a:endParaRPr lang="en-US" sz="3100" kern="1200">
            <a:solidFill>
              <a:schemeClr val="tx1"/>
            </a:solidFill>
            <a:latin typeface="Cambria" pitchFamily="18" charset="0"/>
          </a:endParaRPr>
        </a:p>
      </dsp:txBody>
      <dsp:txXfrm rot="-5400000">
        <a:off x="788217" y="2971120"/>
        <a:ext cx="7634253" cy="66045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3" y="2"/>
            <a:ext cx="2977775" cy="498475"/>
          </a:xfrm>
          <a:prstGeom prst="rect">
            <a:avLst/>
          </a:prstGeom>
          <a:noFill/>
          <a:ln w="9525">
            <a:noFill/>
            <a:miter lim="800000"/>
            <a:headEnd/>
            <a:tailEnd/>
          </a:ln>
          <a:effectLst/>
        </p:spPr>
        <p:txBody>
          <a:bodyPr vert="horz" wrap="square" lIns="96670" tIns="48336" rIns="96670" bIns="48336" numCol="1" anchor="t" anchorCtr="0" compatLnSpc="1">
            <a:prstTxWarp prst="textNoShape">
              <a:avLst/>
            </a:prstTxWarp>
          </a:bodyPr>
          <a:lstStyle>
            <a:lvl1pPr defTabSz="964267">
              <a:defRPr sz="1300"/>
            </a:lvl1pPr>
          </a:lstStyle>
          <a:p>
            <a:pPr>
              <a:defRPr/>
            </a:pPr>
            <a:endParaRPr lang="en-US"/>
          </a:p>
        </p:txBody>
      </p:sp>
      <p:sp>
        <p:nvSpPr>
          <p:cNvPr id="185347" name="Rectangle 3"/>
          <p:cNvSpPr>
            <a:spLocks noGrp="1" noChangeArrowheads="1"/>
          </p:cNvSpPr>
          <p:nvPr>
            <p:ph type="dt" sz="quarter" idx="1"/>
          </p:nvPr>
        </p:nvSpPr>
        <p:spPr bwMode="auto">
          <a:xfrm>
            <a:off x="3896099" y="2"/>
            <a:ext cx="2977775" cy="498475"/>
          </a:xfrm>
          <a:prstGeom prst="rect">
            <a:avLst/>
          </a:prstGeom>
          <a:noFill/>
          <a:ln w="9525">
            <a:noFill/>
            <a:miter lim="800000"/>
            <a:headEnd/>
            <a:tailEnd/>
          </a:ln>
          <a:effectLst/>
        </p:spPr>
        <p:txBody>
          <a:bodyPr vert="horz" wrap="square" lIns="96670" tIns="48336" rIns="96670" bIns="48336" numCol="1" anchor="t" anchorCtr="0" compatLnSpc="1">
            <a:prstTxWarp prst="textNoShape">
              <a:avLst/>
            </a:prstTxWarp>
          </a:bodyPr>
          <a:lstStyle>
            <a:lvl1pPr algn="r" defTabSz="964267">
              <a:defRPr sz="1300"/>
            </a:lvl1pPr>
          </a:lstStyle>
          <a:p>
            <a:pPr>
              <a:defRPr/>
            </a:pPr>
            <a:endParaRPr lang="en-US"/>
          </a:p>
        </p:txBody>
      </p:sp>
      <p:sp>
        <p:nvSpPr>
          <p:cNvPr id="185348" name="Rectangle 4"/>
          <p:cNvSpPr>
            <a:spLocks noGrp="1" noChangeArrowheads="1"/>
          </p:cNvSpPr>
          <p:nvPr>
            <p:ph type="ftr" sz="quarter" idx="2"/>
          </p:nvPr>
        </p:nvSpPr>
        <p:spPr bwMode="auto">
          <a:xfrm>
            <a:off x="3" y="9445625"/>
            <a:ext cx="2977775" cy="498475"/>
          </a:xfrm>
          <a:prstGeom prst="rect">
            <a:avLst/>
          </a:prstGeom>
          <a:noFill/>
          <a:ln w="9525">
            <a:noFill/>
            <a:miter lim="800000"/>
            <a:headEnd/>
            <a:tailEnd/>
          </a:ln>
          <a:effectLst/>
        </p:spPr>
        <p:txBody>
          <a:bodyPr vert="horz" wrap="square" lIns="96670" tIns="48336" rIns="96670" bIns="48336" numCol="1" anchor="b" anchorCtr="0" compatLnSpc="1">
            <a:prstTxWarp prst="textNoShape">
              <a:avLst/>
            </a:prstTxWarp>
          </a:bodyPr>
          <a:lstStyle>
            <a:lvl1pPr defTabSz="964267">
              <a:defRPr sz="1300"/>
            </a:lvl1pPr>
          </a:lstStyle>
          <a:p>
            <a:pPr>
              <a:defRPr/>
            </a:pPr>
            <a:endParaRPr lang="en-US"/>
          </a:p>
        </p:txBody>
      </p:sp>
      <p:sp>
        <p:nvSpPr>
          <p:cNvPr id="185349" name="Rectangle 5"/>
          <p:cNvSpPr>
            <a:spLocks noGrp="1" noChangeArrowheads="1"/>
          </p:cNvSpPr>
          <p:nvPr>
            <p:ph type="sldNum" sz="quarter" idx="3"/>
          </p:nvPr>
        </p:nvSpPr>
        <p:spPr bwMode="auto">
          <a:xfrm>
            <a:off x="3896099" y="9445625"/>
            <a:ext cx="2977775" cy="498475"/>
          </a:xfrm>
          <a:prstGeom prst="rect">
            <a:avLst/>
          </a:prstGeom>
          <a:noFill/>
          <a:ln w="9525">
            <a:noFill/>
            <a:miter lim="800000"/>
            <a:headEnd/>
            <a:tailEnd/>
          </a:ln>
          <a:effectLst/>
        </p:spPr>
        <p:txBody>
          <a:bodyPr vert="horz" wrap="square" lIns="96670" tIns="48336" rIns="96670" bIns="48336" numCol="1" anchor="b" anchorCtr="0" compatLnSpc="1">
            <a:prstTxWarp prst="textNoShape">
              <a:avLst/>
            </a:prstTxWarp>
          </a:bodyPr>
          <a:lstStyle>
            <a:lvl1pPr algn="r" defTabSz="964267">
              <a:defRPr sz="1300"/>
            </a:lvl1pPr>
          </a:lstStyle>
          <a:p>
            <a:pPr>
              <a:defRPr/>
            </a:pPr>
            <a:fld id="{5F146A39-A0BA-4F81-BDC1-ABA784D91D49}" type="slidenum">
              <a:rPr lang="en-US"/>
              <a:pPr>
                <a:defRPr/>
              </a:pPr>
              <a:t>‹#›</a:t>
            </a:fld>
            <a:endParaRPr lang="en-US"/>
          </a:p>
        </p:txBody>
      </p:sp>
    </p:spTree>
    <p:extLst>
      <p:ext uri="{BB962C8B-B14F-4D97-AF65-F5344CB8AC3E}">
        <p14:creationId xmlns:p14="http://schemas.microsoft.com/office/powerpoint/2010/main" val="390029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bwMode="auto">
          <a:xfrm>
            <a:off x="3" y="2"/>
            <a:ext cx="2977775" cy="498475"/>
          </a:xfrm>
          <a:prstGeom prst="rect">
            <a:avLst/>
          </a:prstGeom>
          <a:noFill/>
          <a:ln w="9525">
            <a:noFill/>
            <a:miter lim="800000"/>
            <a:headEnd/>
            <a:tailEnd/>
          </a:ln>
          <a:effectLst/>
        </p:spPr>
        <p:txBody>
          <a:bodyPr vert="horz" wrap="square" lIns="96670" tIns="48336" rIns="96670" bIns="48336" numCol="1" anchor="t" anchorCtr="0" compatLnSpc="1">
            <a:prstTxWarp prst="textNoShape">
              <a:avLst/>
            </a:prstTxWarp>
          </a:bodyPr>
          <a:lstStyle>
            <a:lvl1pPr defTabSz="964267">
              <a:defRPr sz="1300"/>
            </a:lvl1pPr>
          </a:lstStyle>
          <a:p>
            <a:pPr>
              <a:defRPr/>
            </a:pPr>
            <a:endParaRPr lang="en-US"/>
          </a:p>
        </p:txBody>
      </p:sp>
      <p:sp>
        <p:nvSpPr>
          <p:cNvPr id="183299" name="Rectangle 3"/>
          <p:cNvSpPr>
            <a:spLocks noGrp="1" noChangeArrowheads="1"/>
          </p:cNvSpPr>
          <p:nvPr>
            <p:ph type="dt" idx="1"/>
          </p:nvPr>
        </p:nvSpPr>
        <p:spPr bwMode="auto">
          <a:xfrm>
            <a:off x="3896099" y="2"/>
            <a:ext cx="2977775" cy="498475"/>
          </a:xfrm>
          <a:prstGeom prst="rect">
            <a:avLst/>
          </a:prstGeom>
          <a:noFill/>
          <a:ln w="9525">
            <a:noFill/>
            <a:miter lim="800000"/>
            <a:headEnd/>
            <a:tailEnd/>
          </a:ln>
          <a:effectLst/>
        </p:spPr>
        <p:txBody>
          <a:bodyPr vert="horz" wrap="square" lIns="96670" tIns="48336" rIns="96670" bIns="48336" numCol="1" anchor="t" anchorCtr="0" compatLnSpc="1">
            <a:prstTxWarp prst="textNoShape">
              <a:avLst/>
            </a:prstTxWarp>
          </a:bodyPr>
          <a:lstStyle>
            <a:lvl1pPr algn="r" defTabSz="964267">
              <a:defRPr sz="1300"/>
            </a:lvl1pPr>
          </a:lstStyle>
          <a:p>
            <a:pPr>
              <a:defRPr/>
            </a:pPr>
            <a:endParaRPr lang="en-US"/>
          </a:p>
        </p:txBody>
      </p:sp>
      <p:sp>
        <p:nvSpPr>
          <p:cNvPr id="78852" name="Rectangle 4"/>
          <p:cNvSpPr>
            <a:spLocks noGrp="1" noRot="1" noChangeAspect="1" noChangeArrowheads="1" noTextEdit="1"/>
          </p:cNvSpPr>
          <p:nvPr>
            <p:ph type="sldImg" idx="2"/>
          </p:nvPr>
        </p:nvSpPr>
        <p:spPr bwMode="auto">
          <a:xfrm>
            <a:off x="725488" y="579438"/>
            <a:ext cx="5424487" cy="4068762"/>
          </a:xfrm>
          <a:prstGeom prst="rect">
            <a:avLst/>
          </a:prstGeom>
          <a:noFill/>
          <a:ln w="9525">
            <a:solidFill>
              <a:srgbClr val="000000"/>
            </a:solidFill>
            <a:miter lim="800000"/>
            <a:headEnd/>
            <a:tailEnd/>
          </a:ln>
        </p:spPr>
      </p:sp>
      <p:sp>
        <p:nvSpPr>
          <p:cNvPr id="183301" name="Rectangle 5"/>
          <p:cNvSpPr>
            <a:spLocks noGrp="1" noChangeArrowheads="1"/>
          </p:cNvSpPr>
          <p:nvPr>
            <p:ph type="body" sz="quarter" idx="3"/>
          </p:nvPr>
        </p:nvSpPr>
        <p:spPr bwMode="auto">
          <a:xfrm>
            <a:off x="690732" y="4725989"/>
            <a:ext cx="5494005" cy="4470400"/>
          </a:xfrm>
          <a:prstGeom prst="rect">
            <a:avLst/>
          </a:prstGeom>
          <a:noFill/>
          <a:ln w="9525">
            <a:noFill/>
            <a:miter lim="800000"/>
            <a:headEnd/>
            <a:tailEnd/>
          </a:ln>
          <a:effectLst/>
        </p:spPr>
        <p:txBody>
          <a:bodyPr vert="horz" wrap="square" lIns="96670" tIns="48336" rIns="96670" bIns="483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3302" name="Rectangle 6"/>
          <p:cNvSpPr>
            <a:spLocks noGrp="1" noChangeArrowheads="1"/>
          </p:cNvSpPr>
          <p:nvPr>
            <p:ph type="ftr" sz="quarter" idx="4"/>
          </p:nvPr>
        </p:nvSpPr>
        <p:spPr bwMode="auto">
          <a:xfrm>
            <a:off x="3" y="9445625"/>
            <a:ext cx="2977775" cy="498475"/>
          </a:xfrm>
          <a:prstGeom prst="rect">
            <a:avLst/>
          </a:prstGeom>
          <a:noFill/>
          <a:ln w="9525">
            <a:noFill/>
            <a:miter lim="800000"/>
            <a:headEnd/>
            <a:tailEnd/>
          </a:ln>
          <a:effectLst/>
        </p:spPr>
        <p:txBody>
          <a:bodyPr vert="horz" wrap="square" lIns="96670" tIns="48336" rIns="96670" bIns="48336" numCol="1" anchor="b" anchorCtr="0" compatLnSpc="1">
            <a:prstTxWarp prst="textNoShape">
              <a:avLst/>
            </a:prstTxWarp>
          </a:bodyPr>
          <a:lstStyle>
            <a:lvl1pPr defTabSz="964267">
              <a:defRPr sz="1300"/>
            </a:lvl1pPr>
          </a:lstStyle>
          <a:p>
            <a:pPr>
              <a:defRPr/>
            </a:pPr>
            <a:endParaRPr lang="en-US"/>
          </a:p>
        </p:txBody>
      </p:sp>
      <p:sp>
        <p:nvSpPr>
          <p:cNvPr id="183303" name="Rectangle 7"/>
          <p:cNvSpPr>
            <a:spLocks noGrp="1" noChangeArrowheads="1"/>
          </p:cNvSpPr>
          <p:nvPr>
            <p:ph type="sldNum" sz="quarter" idx="5"/>
          </p:nvPr>
        </p:nvSpPr>
        <p:spPr bwMode="auto">
          <a:xfrm>
            <a:off x="3896099" y="9445625"/>
            <a:ext cx="2977775" cy="498475"/>
          </a:xfrm>
          <a:prstGeom prst="rect">
            <a:avLst/>
          </a:prstGeom>
          <a:noFill/>
          <a:ln w="9525">
            <a:noFill/>
            <a:miter lim="800000"/>
            <a:headEnd/>
            <a:tailEnd/>
          </a:ln>
          <a:effectLst/>
        </p:spPr>
        <p:txBody>
          <a:bodyPr vert="horz" wrap="square" lIns="96670" tIns="48336" rIns="96670" bIns="48336" numCol="1" anchor="b" anchorCtr="0" compatLnSpc="1">
            <a:prstTxWarp prst="textNoShape">
              <a:avLst/>
            </a:prstTxWarp>
          </a:bodyPr>
          <a:lstStyle>
            <a:lvl1pPr algn="r" defTabSz="964267">
              <a:defRPr sz="1300"/>
            </a:lvl1pPr>
          </a:lstStyle>
          <a:p>
            <a:pPr>
              <a:defRPr/>
            </a:pPr>
            <a:fld id="{C625CADA-8E76-498A-9B8D-56B1940AB576}" type="slidenum">
              <a:rPr lang="en-US"/>
              <a:pPr>
                <a:defRPr/>
              </a:pPr>
              <a:t>‹#›</a:t>
            </a:fld>
            <a:endParaRPr lang="en-US"/>
          </a:p>
        </p:txBody>
      </p:sp>
    </p:spTree>
    <p:extLst>
      <p:ext uri="{BB962C8B-B14F-4D97-AF65-F5344CB8AC3E}">
        <p14:creationId xmlns:p14="http://schemas.microsoft.com/office/powerpoint/2010/main" val="2830386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6836" algn="l" rtl="0" eaLnBrk="0" fontAlgn="base" hangingPunct="0">
      <a:spcBef>
        <a:spcPct val="30000"/>
      </a:spcBef>
      <a:spcAft>
        <a:spcPct val="0"/>
      </a:spcAft>
      <a:defRPr sz="1200" kern="1200">
        <a:solidFill>
          <a:schemeClr val="tx1"/>
        </a:solidFill>
        <a:latin typeface="Arial" charset="0"/>
        <a:ea typeface="+mn-ea"/>
        <a:cs typeface="+mn-cs"/>
      </a:defRPr>
    </a:lvl2pPr>
    <a:lvl3pPr marL="913670" algn="l" rtl="0" eaLnBrk="0" fontAlgn="base" hangingPunct="0">
      <a:spcBef>
        <a:spcPct val="30000"/>
      </a:spcBef>
      <a:spcAft>
        <a:spcPct val="0"/>
      </a:spcAft>
      <a:defRPr sz="1200" kern="1200">
        <a:solidFill>
          <a:schemeClr val="tx1"/>
        </a:solidFill>
        <a:latin typeface="Arial" charset="0"/>
        <a:ea typeface="+mn-ea"/>
        <a:cs typeface="+mn-cs"/>
      </a:defRPr>
    </a:lvl3pPr>
    <a:lvl4pPr marL="1370507" algn="l" rtl="0" eaLnBrk="0" fontAlgn="base" hangingPunct="0">
      <a:spcBef>
        <a:spcPct val="30000"/>
      </a:spcBef>
      <a:spcAft>
        <a:spcPct val="0"/>
      </a:spcAft>
      <a:defRPr sz="1200" kern="1200">
        <a:solidFill>
          <a:schemeClr val="tx1"/>
        </a:solidFill>
        <a:latin typeface="Arial" charset="0"/>
        <a:ea typeface="+mn-ea"/>
        <a:cs typeface="+mn-cs"/>
      </a:defRPr>
    </a:lvl4pPr>
    <a:lvl5pPr marL="1827343" algn="l" rtl="0" eaLnBrk="0" fontAlgn="base" hangingPunct="0">
      <a:spcBef>
        <a:spcPct val="30000"/>
      </a:spcBef>
      <a:spcAft>
        <a:spcPct val="0"/>
      </a:spcAft>
      <a:defRPr sz="1200" kern="1200">
        <a:solidFill>
          <a:schemeClr val="tx1"/>
        </a:solidFill>
        <a:latin typeface="Arial" charset="0"/>
        <a:ea typeface="+mn-ea"/>
        <a:cs typeface="+mn-cs"/>
      </a:defRPr>
    </a:lvl5pPr>
    <a:lvl6pPr marL="2284177" algn="l" defTabSz="913670" rtl="0" eaLnBrk="1" latinLnBrk="0" hangingPunct="1">
      <a:defRPr sz="1200" kern="1200">
        <a:solidFill>
          <a:schemeClr val="tx1"/>
        </a:solidFill>
        <a:latin typeface="+mn-lt"/>
        <a:ea typeface="+mn-ea"/>
        <a:cs typeface="+mn-cs"/>
      </a:defRPr>
    </a:lvl6pPr>
    <a:lvl7pPr marL="2741011" algn="l" defTabSz="913670" rtl="0" eaLnBrk="1" latinLnBrk="0" hangingPunct="1">
      <a:defRPr sz="1200" kern="1200">
        <a:solidFill>
          <a:schemeClr val="tx1"/>
        </a:solidFill>
        <a:latin typeface="+mn-lt"/>
        <a:ea typeface="+mn-ea"/>
        <a:cs typeface="+mn-cs"/>
      </a:defRPr>
    </a:lvl7pPr>
    <a:lvl8pPr marL="3197851" algn="l" defTabSz="913670" rtl="0" eaLnBrk="1" latinLnBrk="0" hangingPunct="1">
      <a:defRPr sz="1200" kern="1200">
        <a:solidFill>
          <a:schemeClr val="tx1"/>
        </a:solidFill>
        <a:latin typeface="+mn-lt"/>
        <a:ea typeface="+mn-ea"/>
        <a:cs typeface="+mn-cs"/>
      </a:defRPr>
    </a:lvl8pPr>
    <a:lvl9pPr marL="3654684" algn="l" defTabSz="91367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6836" indent="0" algn="ctr">
              <a:buNone/>
              <a:defRPr>
                <a:solidFill>
                  <a:schemeClr val="tx1">
                    <a:tint val="75000"/>
                  </a:schemeClr>
                </a:solidFill>
              </a:defRPr>
            </a:lvl2pPr>
            <a:lvl3pPr marL="913670" indent="0" algn="ctr">
              <a:buNone/>
              <a:defRPr>
                <a:solidFill>
                  <a:schemeClr val="tx1">
                    <a:tint val="75000"/>
                  </a:schemeClr>
                </a:solidFill>
              </a:defRPr>
            </a:lvl3pPr>
            <a:lvl4pPr marL="1370507" indent="0" algn="ctr">
              <a:buNone/>
              <a:defRPr>
                <a:solidFill>
                  <a:schemeClr val="tx1">
                    <a:tint val="75000"/>
                  </a:schemeClr>
                </a:solidFill>
              </a:defRPr>
            </a:lvl4pPr>
            <a:lvl5pPr marL="1827343" indent="0" algn="ctr">
              <a:buNone/>
              <a:defRPr>
                <a:solidFill>
                  <a:schemeClr val="tx1">
                    <a:tint val="75000"/>
                  </a:schemeClr>
                </a:solidFill>
              </a:defRPr>
            </a:lvl5pPr>
            <a:lvl6pPr marL="2284177" indent="0" algn="ctr">
              <a:buNone/>
              <a:defRPr>
                <a:solidFill>
                  <a:schemeClr val="tx1">
                    <a:tint val="75000"/>
                  </a:schemeClr>
                </a:solidFill>
              </a:defRPr>
            </a:lvl6pPr>
            <a:lvl7pPr marL="2741011" indent="0" algn="ctr">
              <a:buNone/>
              <a:defRPr>
                <a:solidFill>
                  <a:schemeClr val="tx1">
                    <a:tint val="75000"/>
                  </a:schemeClr>
                </a:solidFill>
              </a:defRPr>
            </a:lvl7pPr>
            <a:lvl8pPr marL="3197851" indent="0" algn="ctr">
              <a:buNone/>
              <a:defRPr>
                <a:solidFill>
                  <a:schemeClr val="tx1">
                    <a:tint val="75000"/>
                  </a:schemeClr>
                </a:solidFill>
              </a:defRPr>
            </a:lvl8pPr>
            <a:lvl9pPr marL="365468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7DE7EF-B8B5-4F29-A45D-000F44813A85}" type="datetimeFigureOut">
              <a:rPr lang="en-US" smtClean="0">
                <a:solidFill>
                  <a:prstClr val="black">
                    <a:tint val="75000"/>
                  </a:prstClr>
                </a:solidFill>
              </a:rPr>
              <a:pPr/>
              <a:t>12/1/2012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412EB7-CEC1-4E4B-BA0C-B6886AE5B8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98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7DE7EF-B8B5-4F29-A45D-000F44813A85}" type="datetimeFigureOut">
              <a:rPr lang="en-US" smtClean="0">
                <a:solidFill>
                  <a:prstClr val="black">
                    <a:tint val="75000"/>
                  </a:prstClr>
                </a:solidFill>
              </a:rPr>
              <a:pPr/>
              <a:t>12/1/2012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412EB7-CEC1-4E4B-BA0C-B6886AE5B8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52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7" y="274653"/>
            <a:ext cx="6019799"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7DE7EF-B8B5-4F29-A45D-000F44813A85}" type="datetimeFigureOut">
              <a:rPr lang="en-US" smtClean="0">
                <a:solidFill>
                  <a:prstClr val="black">
                    <a:tint val="75000"/>
                  </a:prstClr>
                </a:solidFill>
              </a:rPr>
              <a:pPr/>
              <a:t>12/1/2012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412EB7-CEC1-4E4B-BA0C-B6886AE5B8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093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fontAlgn="auto">
              <a:spcBef>
                <a:spcPts val="0"/>
              </a:spcBef>
              <a:spcAft>
                <a:spcPts val="0"/>
              </a:spcAft>
            </a:pPr>
            <a:endParaRPr lang="en-US" sz="1700" dirty="0">
              <a:solidFill>
                <a:prstClr val="white"/>
              </a:solidFill>
            </a:endParaRPr>
          </a:p>
        </p:txBody>
      </p:sp>
      <p:sp>
        <p:nvSpPr>
          <p:cNvPr id="7" name="Rectangle 6"/>
          <p:cNvSpPr/>
          <p:nvPr/>
        </p:nvSpPr>
        <p:spPr>
          <a:xfrm>
            <a:off x="-1" y="2667008"/>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fontAlgn="auto">
              <a:spcBef>
                <a:spcPts val="0"/>
              </a:spcBef>
              <a:spcAft>
                <a:spcPts val="0"/>
              </a:spcAft>
            </a:pPr>
            <a:endParaRPr lang="en-US" sz="1700" dirty="0">
              <a:solidFill>
                <a:prstClr val="white"/>
              </a:solidFill>
            </a:endParaRPr>
          </a:p>
        </p:txBody>
      </p:sp>
      <p:sp>
        <p:nvSpPr>
          <p:cNvPr id="8" name="Rectangle 7"/>
          <p:cNvSpPr/>
          <p:nvPr/>
        </p:nvSpPr>
        <p:spPr>
          <a:xfrm>
            <a:off x="-1" y="5479151"/>
            <a:ext cx="9144000" cy="235858"/>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fontAlgn="auto">
              <a:spcBef>
                <a:spcPts val="0"/>
              </a:spcBef>
              <a:spcAft>
                <a:spcPts val="0"/>
              </a:spcAft>
            </a:pPr>
            <a:endParaRPr lang="en-US" sz="1700">
              <a:solidFill>
                <a:prstClr val="white"/>
              </a:solidFill>
            </a:endParaRPr>
          </a:p>
        </p:txBody>
      </p:sp>
      <p:sp>
        <p:nvSpPr>
          <p:cNvPr id="2" name="Title 1"/>
          <p:cNvSpPr>
            <a:spLocks noGrp="1"/>
          </p:cNvSpPr>
          <p:nvPr>
            <p:ph type="ctrTitle"/>
          </p:nvPr>
        </p:nvSpPr>
        <p:spPr>
          <a:xfrm>
            <a:off x="228599" y="2819404"/>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6836" indent="0" algn="ctr">
              <a:buNone/>
              <a:defRPr>
                <a:solidFill>
                  <a:schemeClr val="tx1">
                    <a:tint val="75000"/>
                  </a:schemeClr>
                </a:solidFill>
              </a:defRPr>
            </a:lvl2pPr>
            <a:lvl3pPr marL="913670" indent="0" algn="ctr">
              <a:buNone/>
              <a:defRPr>
                <a:solidFill>
                  <a:schemeClr val="tx1">
                    <a:tint val="75000"/>
                  </a:schemeClr>
                </a:solidFill>
              </a:defRPr>
            </a:lvl3pPr>
            <a:lvl4pPr marL="1370507" indent="0" algn="ctr">
              <a:buNone/>
              <a:defRPr>
                <a:solidFill>
                  <a:schemeClr val="tx1">
                    <a:tint val="75000"/>
                  </a:schemeClr>
                </a:solidFill>
              </a:defRPr>
            </a:lvl4pPr>
            <a:lvl5pPr marL="1827343" indent="0" algn="ctr">
              <a:buNone/>
              <a:defRPr>
                <a:solidFill>
                  <a:schemeClr val="tx1">
                    <a:tint val="75000"/>
                  </a:schemeClr>
                </a:solidFill>
              </a:defRPr>
            </a:lvl5pPr>
            <a:lvl6pPr marL="2284177" indent="0" algn="ctr">
              <a:buNone/>
              <a:defRPr>
                <a:solidFill>
                  <a:schemeClr val="tx1">
                    <a:tint val="75000"/>
                  </a:schemeClr>
                </a:solidFill>
              </a:defRPr>
            </a:lvl6pPr>
            <a:lvl7pPr marL="2741011" indent="0" algn="ctr">
              <a:buNone/>
              <a:defRPr>
                <a:solidFill>
                  <a:schemeClr val="tx1">
                    <a:tint val="75000"/>
                  </a:schemeClr>
                </a:solidFill>
              </a:defRPr>
            </a:lvl7pPr>
            <a:lvl8pPr marL="3197851" indent="0" algn="ctr">
              <a:buNone/>
              <a:defRPr>
                <a:solidFill>
                  <a:schemeClr val="tx1">
                    <a:tint val="75000"/>
                  </a:schemeClr>
                </a:solidFill>
              </a:defRPr>
            </a:lvl8pPr>
            <a:lvl9pPr marL="3654684"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6CAB16-0C74-4BF1-AA39-9FCBC2785681}" type="datetimeFigureOut">
              <a:rPr lang="en-US" smtClean="0">
                <a:solidFill>
                  <a:srgbClr val="D7DAE1"/>
                </a:solidFill>
              </a:rPr>
              <a:pPr/>
              <a:t>12/1/2012</a:t>
            </a:fld>
            <a:endParaRPr lang="en-US">
              <a:solidFill>
                <a:srgbClr val="D7DAE1"/>
              </a:solidFill>
            </a:endParaRPr>
          </a:p>
        </p:txBody>
      </p:sp>
      <p:sp>
        <p:nvSpPr>
          <p:cNvPr id="5" name="Footer Placeholder 4"/>
          <p:cNvSpPr>
            <a:spLocks noGrp="1"/>
          </p:cNvSpPr>
          <p:nvPr>
            <p:ph type="ftr" sz="quarter" idx="11"/>
          </p:nvPr>
        </p:nvSpPr>
        <p:spPr>
          <a:xfrm>
            <a:off x="5791200" y="6356359"/>
            <a:ext cx="2895600" cy="365126"/>
          </a:xfrm>
        </p:spPr>
        <p:txBody>
          <a:bodyPr/>
          <a:lstStyle>
            <a:lvl1pPr algn="r">
              <a:defRPr/>
            </a:lvl1pPr>
          </a:lstStyle>
          <a:p>
            <a:endParaRPr lang="en-US">
              <a:solidFill>
                <a:srgbClr val="D7DAE1"/>
              </a:solidFill>
            </a:endParaRPr>
          </a:p>
        </p:txBody>
      </p:sp>
      <p:sp>
        <p:nvSpPr>
          <p:cNvPr id="11" name="TextBox 10"/>
          <p:cNvSpPr txBox="1"/>
          <p:nvPr/>
        </p:nvSpPr>
        <p:spPr>
          <a:xfrm>
            <a:off x="3148584" y="4261118"/>
            <a:ext cx="1219200" cy="584699"/>
          </a:xfrm>
          <a:prstGeom prst="rect">
            <a:avLst/>
          </a:prstGeom>
          <a:noFill/>
        </p:spPr>
        <p:txBody>
          <a:bodyPr wrap="square" lIns="91368" tIns="45682" rIns="91368" bIns="45682" rtlCol="0">
            <a:spAutoFit/>
          </a:bodyPr>
          <a:lstStyle/>
          <a:p>
            <a:pPr algn="r" fontAlgn="auto">
              <a:spcBef>
                <a:spcPts val="0"/>
              </a:spcBef>
              <a:spcAft>
                <a:spcPts val="0"/>
              </a:spcAft>
            </a:pPr>
            <a:r>
              <a:rPr lang="en-US" sz="3200" spc="150" dirty="0" smtClean="0">
                <a:solidFill>
                  <a:srgbClr val="F4680B"/>
                </a:solidFill>
                <a:latin typeface="Franklin Gothic Book"/>
                <a:sym typeface="Wingdings"/>
              </a:rPr>
              <a:t></a:t>
            </a:r>
            <a:endParaRPr lang="en-US" sz="3200" spc="150" dirty="0">
              <a:solidFill>
                <a:srgbClr val="F4680B"/>
              </a:solidFill>
              <a:latin typeface="Franklin Gothic Book"/>
            </a:endParaRPr>
          </a:p>
        </p:txBody>
      </p:sp>
      <p:sp>
        <p:nvSpPr>
          <p:cNvPr id="6" name="Slide Number Placeholder 5"/>
          <p:cNvSpPr>
            <a:spLocks noGrp="1"/>
          </p:cNvSpPr>
          <p:nvPr>
            <p:ph type="sldNum" sz="quarter" idx="12"/>
          </p:nvPr>
        </p:nvSpPr>
        <p:spPr>
          <a:xfrm>
            <a:off x="3962399" y="4392176"/>
            <a:ext cx="1219200" cy="365126"/>
          </a:xfrm>
        </p:spPr>
        <p:txBody>
          <a:bodyPr/>
          <a:lstStyle>
            <a:lvl1pPr algn="ctr">
              <a:defRPr sz="2400">
                <a:latin typeface="+mj-lt"/>
              </a:defRPr>
            </a:lvl1pPr>
          </a:lstStyle>
          <a:p>
            <a:fld id="{69F4055B-690E-4867-A8E3-3FA52AB467A8}" type="slidenum">
              <a:rPr lang="en-US" smtClean="0">
                <a:solidFill>
                  <a:srgbClr val="D7DAE1"/>
                </a:solidFill>
              </a:rPr>
              <a:pPr/>
              <a:t>‹#›</a:t>
            </a:fld>
            <a:endParaRPr lang="en-US">
              <a:solidFill>
                <a:srgbClr val="D7DAE1"/>
              </a:solidFill>
            </a:endParaRPr>
          </a:p>
        </p:txBody>
      </p:sp>
      <p:sp>
        <p:nvSpPr>
          <p:cNvPr id="15" name="TextBox 14"/>
          <p:cNvSpPr txBox="1"/>
          <p:nvPr/>
        </p:nvSpPr>
        <p:spPr>
          <a:xfrm>
            <a:off x="4818888" y="4261118"/>
            <a:ext cx="1219200" cy="584699"/>
          </a:xfrm>
          <a:prstGeom prst="rect">
            <a:avLst/>
          </a:prstGeom>
          <a:noFill/>
        </p:spPr>
        <p:txBody>
          <a:bodyPr wrap="square" lIns="91368" tIns="45682" rIns="91368" bIns="45682" rtlCol="0">
            <a:spAutoFit/>
          </a:bodyPr>
          <a:lstStyle/>
          <a:p>
            <a:pPr fontAlgn="auto">
              <a:spcBef>
                <a:spcPts val="0"/>
              </a:spcBef>
              <a:spcAft>
                <a:spcPts val="0"/>
              </a:spcAft>
            </a:pPr>
            <a:r>
              <a:rPr lang="en-US" sz="3200" spc="150" dirty="0" smtClean="0">
                <a:solidFill>
                  <a:srgbClr val="F4680B"/>
                </a:solidFill>
                <a:latin typeface="Franklin Gothic Book"/>
                <a:sym typeface="Wingdings"/>
              </a:rPr>
              <a:t></a:t>
            </a:r>
            <a:endParaRPr lang="en-US" sz="3200" spc="150" dirty="0">
              <a:solidFill>
                <a:srgbClr val="F4680B"/>
              </a:solidFill>
              <a:latin typeface="Franklin Gothic Book"/>
            </a:endParaRPr>
          </a:p>
        </p:txBody>
      </p:sp>
    </p:spTree>
    <p:extLst>
      <p:ext uri="{BB962C8B-B14F-4D97-AF65-F5344CB8AC3E}">
        <p14:creationId xmlns:p14="http://schemas.microsoft.com/office/powerpoint/2010/main" val="141403704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6CAB16-0C74-4BF1-AA39-9FCBC2785681}" type="datetimeFigureOut">
              <a:rPr lang="en-US" smtClean="0">
                <a:solidFill>
                  <a:srgbClr val="55554A"/>
                </a:solidFill>
              </a:rPr>
              <a:pPr/>
              <a:t>12/1/2012</a:t>
            </a:fld>
            <a:endParaRPr lang="en-US">
              <a:solidFill>
                <a:srgbClr val="55554A"/>
              </a:solidFill>
            </a:endParaRPr>
          </a:p>
        </p:txBody>
      </p:sp>
      <p:sp>
        <p:nvSpPr>
          <p:cNvPr id="5" name="Footer Placeholder 4"/>
          <p:cNvSpPr>
            <a:spLocks noGrp="1"/>
          </p:cNvSpPr>
          <p:nvPr>
            <p:ph type="ftr" sz="quarter" idx="11"/>
          </p:nvPr>
        </p:nvSpPr>
        <p:spPr/>
        <p:txBody>
          <a:bodyPr/>
          <a:lstStyle/>
          <a:p>
            <a:endParaRPr lang="en-US">
              <a:solidFill>
                <a:srgbClr val="55554A"/>
              </a:solidFill>
            </a:endParaRPr>
          </a:p>
        </p:txBody>
      </p:sp>
      <p:sp>
        <p:nvSpPr>
          <p:cNvPr id="6" name="Slide Number Placeholder 5"/>
          <p:cNvSpPr>
            <a:spLocks noGrp="1"/>
          </p:cNvSpPr>
          <p:nvPr>
            <p:ph type="sldNum" sz="quarter" idx="12"/>
          </p:nvPr>
        </p:nvSpPr>
        <p:spPr/>
        <p:txBody>
          <a:bodyPr/>
          <a:lstStyle/>
          <a:p>
            <a:fld id="{69F4055B-690E-4867-A8E3-3FA52AB467A8}" type="slidenum">
              <a:rPr lang="en-US" smtClean="0">
                <a:solidFill>
                  <a:srgbClr val="55554A"/>
                </a:solidFill>
              </a:rPr>
              <a:pPr/>
              <a:t>‹#›</a:t>
            </a:fld>
            <a:r>
              <a:rPr lang="en-US" smtClean="0">
                <a:solidFill>
                  <a:srgbClr val="55554A"/>
                </a:solidFill>
              </a:rPr>
              <a:t>a</a:t>
            </a:r>
            <a:endParaRPr lang="en-US">
              <a:solidFill>
                <a:srgbClr val="55554A"/>
              </a:solidFill>
            </a:endParaRPr>
          </a:p>
        </p:txBody>
      </p:sp>
    </p:spTree>
    <p:extLst>
      <p:ext uri="{BB962C8B-B14F-4D97-AF65-F5344CB8AC3E}">
        <p14:creationId xmlns:p14="http://schemas.microsoft.com/office/powerpoint/2010/main" val="1395661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fontAlgn="auto">
              <a:spcBef>
                <a:spcPts val="0"/>
              </a:spcBef>
              <a:spcAft>
                <a:spcPts val="0"/>
              </a:spcAft>
            </a:pPr>
            <a:endParaRPr lang="en-US" sz="1700" dirty="0">
              <a:solidFill>
                <a:prstClr val="white"/>
              </a:solidFill>
            </a:endParaRPr>
          </a:p>
        </p:txBody>
      </p:sp>
      <p:sp>
        <p:nvSpPr>
          <p:cNvPr id="8" name="Rectangle 7"/>
          <p:cNvSpPr/>
          <p:nvPr/>
        </p:nvSpPr>
        <p:spPr>
          <a:xfrm>
            <a:off x="-1" y="2667008"/>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fontAlgn="auto">
              <a:spcBef>
                <a:spcPts val="0"/>
              </a:spcBef>
              <a:spcAft>
                <a:spcPts val="0"/>
              </a:spcAft>
            </a:pPr>
            <a:endParaRPr lang="en-US" sz="1700" dirty="0">
              <a:solidFill>
                <a:prstClr val="white"/>
              </a:solidFill>
            </a:endParaRPr>
          </a:p>
        </p:txBody>
      </p:sp>
      <p:sp>
        <p:nvSpPr>
          <p:cNvPr id="9" name="Rectangle 8"/>
          <p:cNvSpPr/>
          <p:nvPr/>
        </p:nvSpPr>
        <p:spPr>
          <a:xfrm>
            <a:off x="-1" y="5479151"/>
            <a:ext cx="9144000" cy="235858"/>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fontAlgn="auto">
              <a:spcBef>
                <a:spcPts val="0"/>
              </a:spcBef>
              <a:spcAft>
                <a:spcPts val="0"/>
              </a:spcAft>
            </a:pPr>
            <a:endParaRPr lang="en-US" sz="1700">
              <a:solidFill>
                <a:prstClr val="white"/>
              </a:solidFill>
            </a:endParaRPr>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1"/>
            <a:ext cx="8001000" cy="548640"/>
          </a:xfrm>
        </p:spPr>
        <p:txBody>
          <a:bodyPr anchor="b"/>
          <a:lstStyle>
            <a:lvl1pPr marL="0" indent="0" algn="ctr">
              <a:buNone/>
              <a:defRPr sz="2000">
                <a:solidFill>
                  <a:srgbClr val="FFFFFF"/>
                </a:solidFill>
              </a:defRPr>
            </a:lvl1pPr>
            <a:lvl2pPr marL="456836" indent="0">
              <a:buNone/>
              <a:defRPr sz="1700">
                <a:solidFill>
                  <a:schemeClr val="tx1">
                    <a:tint val="75000"/>
                  </a:schemeClr>
                </a:solidFill>
              </a:defRPr>
            </a:lvl2pPr>
            <a:lvl3pPr marL="913670" indent="0">
              <a:buNone/>
              <a:defRPr sz="1600">
                <a:solidFill>
                  <a:schemeClr val="tx1">
                    <a:tint val="75000"/>
                  </a:schemeClr>
                </a:solidFill>
              </a:defRPr>
            </a:lvl3pPr>
            <a:lvl4pPr marL="1370507" indent="0">
              <a:buNone/>
              <a:defRPr sz="1400">
                <a:solidFill>
                  <a:schemeClr val="tx1">
                    <a:tint val="75000"/>
                  </a:schemeClr>
                </a:solidFill>
              </a:defRPr>
            </a:lvl4pPr>
            <a:lvl5pPr marL="1827343" indent="0">
              <a:buNone/>
              <a:defRPr sz="1400">
                <a:solidFill>
                  <a:schemeClr val="tx1">
                    <a:tint val="75000"/>
                  </a:schemeClr>
                </a:solidFill>
              </a:defRPr>
            </a:lvl5pPr>
            <a:lvl6pPr marL="2284177" indent="0">
              <a:buNone/>
              <a:defRPr sz="1400">
                <a:solidFill>
                  <a:schemeClr val="tx1">
                    <a:tint val="75000"/>
                  </a:schemeClr>
                </a:solidFill>
              </a:defRPr>
            </a:lvl6pPr>
            <a:lvl7pPr marL="2741011" indent="0">
              <a:buNone/>
              <a:defRPr sz="1400">
                <a:solidFill>
                  <a:schemeClr val="tx1">
                    <a:tint val="75000"/>
                  </a:schemeClr>
                </a:solidFill>
              </a:defRPr>
            </a:lvl7pPr>
            <a:lvl8pPr marL="3197851" indent="0">
              <a:buNone/>
              <a:defRPr sz="1400">
                <a:solidFill>
                  <a:schemeClr val="tx1">
                    <a:tint val="75000"/>
                  </a:schemeClr>
                </a:solidFill>
              </a:defRPr>
            </a:lvl8pPr>
            <a:lvl9pPr marL="365468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6CAB16-0C74-4BF1-AA39-9FCBC2785681}" type="datetimeFigureOut">
              <a:rPr lang="en-US" smtClean="0">
                <a:solidFill>
                  <a:srgbClr val="55554A"/>
                </a:solidFill>
              </a:rPr>
              <a:pPr/>
              <a:t>12/1/2012</a:t>
            </a:fld>
            <a:endParaRPr lang="en-US">
              <a:solidFill>
                <a:srgbClr val="55554A"/>
              </a:solidFill>
            </a:endParaRPr>
          </a:p>
        </p:txBody>
      </p:sp>
      <p:sp>
        <p:nvSpPr>
          <p:cNvPr id="5" name="Footer Placeholder 4"/>
          <p:cNvSpPr>
            <a:spLocks noGrp="1"/>
          </p:cNvSpPr>
          <p:nvPr>
            <p:ph type="ftr" sz="quarter" idx="11"/>
          </p:nvPr>
        </p:nvSpPr>
        <p:spPr>
          <a:xfrm>
            <a:off x="5791200" y="6356359"/>
            <a:ext cx="2895600" cy="365126"/>
          </a:xfrm>
        </p:spPr>
        <p:txBody>
          <a:bodyPr/>
          <a:lstStyle/>
          <a:p>
            <a:endParaRPr lang="en-US">
              <a:solidFill>
                <a:srgbClr val="55554A"/>
              </a:solidFill>
            </a:endParaRPr>
          </a:p>
        </p:txBody>
      </p:sp>
      <p:sp>
        <p:nvSpPr>
          <p:cNvPr id="6" name="Slide Number Placeholder 5"/>
          <p:cNvSpPr>
            <a:spLocks noGrp="1"/>
          </p:cNvSpPr>
          <p:nvPr>
            <p:ph type="sldNum" sz="quarter" idx="12"/>
          </p:nvPr>
        </p:nvSpPr>
        <p:spPr>
          <a:xfrm>
            <a:off x="3959352" y="4389129"/>
            <a:ext cx="1216152" cy="365126"/>
          </a:xfrm>
        </p:spPr>
        <p:txBody>
          <a:bodyPr/>
          <a:lstStyle>
            <a:lvl1pPr algn="ctr">
              <a:defRPr sz="2400">
                <a:solidFill>
                  <a:srgbClr val="FFFFFF"/>
                </a:solidFill>
              </a:defRPr>
            </a:lvl1pPr>
          </a:lstStyle>
          <a:p>
            <a:fld id="{69F4055B-690E-4867-A8E3-3FA52AB467A8}" type="slidenum">
              <a:rPr lang="en-US" smtClean="0"/>
              <a:pPr/>
              <a:t>‹#›</a:t>
            </a:fld>
            <a:endParaRPr lang="en-US"/>
          </a:p>
        </p:txBody>
      </p:sp>
      <p:sp>
        <p:nvSpPr>
          <p:cNvPr id="11" name="TextBox 10"/>
          <p:cNvSpPr txBox="1"/>
          <p:nvPr/>
        </p:nvSpPr>
        <p:spPr>
          <a:xfrm>
            <a:off x="4818888" y="4261118"/>
            <a:ext cx="1219200" cy="584699"/>
          </a:xfrm>
          <a:prstGeom prst="rect">
            <a:avLst/>
          </a:prstGeom>
          <a:noFill/>
        </p:spPr>
        <p:txBody>
          <a:bodyPr wrap="square" lIns="91368" tIns="45682" rIns="91368" bIns="45682" rtlCol="0">
            <a:spAutoFit/>
          </a:bodyPr>
          <a:lstStyle/>
          <a:p>
            <a:pPr fontAlgn="auto">
              <a:spcBef>
                <a:spcPts val="0"/>
              </a:spcBef>
              <a:spcAft>
                <a:spcPts val="0"/>
              </a:spcAft>
            </a:pPr>
            <a:r>
              <a:rPr lang="en-US" sz="3200" spc="150" dirty="0" smtClean="0">
                <a:solidFill>
                  <a:srgbClr val="FFFFFF"/>
                </a:solidFill>
                <a:latin typeface="Franklin Gothic Book"/>
                <a:sym typeface="Wingdings"/>
              </a:rPr>
              <a:t></a:t>
            </a:r>
            <a:endParaRPr lang="en-US" sz="3200" spc="150" dirty="0">
              <a:solidFill>
                <a:srgbClr val="FFFFFF"/>
              </a:solidFill>
              <a:latin typeface="Franklin Gothic Book"/>
            </a:endParaRPr>
          </a:p>
        </p:txBody>
      </p:sp>
      <p:sp>
        <p:nvSpPr>
          <p:cNvPr id="12" name="TextBox 11"/>
          <p:cNvSpPr txBox="1"/>
          <p:nvPr/>
        </p:nvSpPr>
        <p:spPr>
          <a:xfrm>
            <a:off x="3148584" y="4261118"/>
            <a:ext cx="1219200" cy="584699"/>
          </a:xfrm>
          <a:prstGeom prst="rect">
            <a:avLst/>
          </a:prstGeom>
          <a:noFill/>
        </p:spPr>
        <p:txBody>
          <a:bodyPr wrap="square" lIns="91368" tIns="45682" rIns="91368" bIns="45682" rtlCol="0">
            <a:spAutoFit/>
          </a:bodyPr>
          <a:lstStyle/>
          <a:p>
            <a:pPr algn="r" fontAlgn="auto">
              <a:spcBef>
                <a:spcPts val="0"/>
              </a:spcBef>
              <a:spcAft>
                <a:spcPts val="0"/>
              </a:spcAft>
            </a:pPr>
            <a:r>
              <a:rPr lang="en-US" sz="3200" spc="150" dirty="0" smtClean="0">
                <a:solidFill>
                  <a:srgbClr val="FFFFFF"/>
                </a:solidFill>
                <a:latin typeface="Franklin Gothic Book"/>
                <a:sym typeface="Wingdings"/>
              </a:rPr>
              <a:t></a:t>
            </a:r>
            <a:endParaRPr lang="en-US" sz="3200" spc="150" dirty="0">
              <a:solidFill>
                <a:srgbClr val="FFFFFF"/>
              </a:solidFill>
              <a:latin typeface="Franklin Gothic Book"/>
            </a:endParaRPr>
          </a:p>
        </p:txBody>
      </p:sp>
    </p:spTree>
    <p:extLst>
      <p:ext uri="{BB962C8B-B14F-4D97-AF65-F5344CB8AC3E}">
        <p14:creationId xmlns:p14="http://schemas.microsoft.com/office/powerpoint/2010/main" val="253839146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4"/>
            <a:ext cx="4038600" cy="4525963"/>
          </a:xfrm>
        </p:spPr>
        <p:txBody>
          <a:bodyPr/>
          <a:lstStyle>
            <a:lvl1pPr>
              <a:defRPr sz="29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4"/>
            <a:ext cx="4038600" cy="4525963"/>
          </a:xfrm>
        </p:spPr>
        <p:txBody>
          <a:bodyPr/>
          <a:lstStyle>
            <a:lvl1pPr>
              <a:defRPr sz="29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6CAB16-0C74-4BF1-AA39-9FCBC2785681}" type="datetimeFigureOut">
              <a:rPr lang="en-US" smtClean="0">
                <a:solidFill>
                  <a:srgbClr val="55554A"/>
                </a:solidFill>
              </a:rPr>
              <a:pPr/>
              <a:t>12/1/2012</a:t>
            </a:fld>
            <a:endParaRPr lang="en-US">
              <a:solidFill>
                <a:srgbClr val="55554A"/>
              </a:solidFill>
            </a:endParaRPr>
          </a:p>
        </p:txBody>
      </p:sp>
      <p:sp>
        <p:nvSpPr>
          <p:cNvPr id="6" name="Footer Placeholder 5"/>
          <p:cNvSpPr>
            <a:spLocks noGrp="1"/>
          </p:cNvSpPr>
          <p:nvPr>
            <p:ph type="ftr" sz="quarter" idx="11"/>
          </p:nvPr>
        </p:nvSpPr>
        <p:spPr/>
        <p:txBody>
          <a:bodyPr/>
          <a:lstStyle/>
          <a:p>
            <a:endParaRPr lang="en-US">
              <a:solidFill>
                <a:srgbClr val="55554A"/>
              </a:solidFill>
            </a:endParaRPr>
          </a:p>
        </p:txBody>
      </p:sp>
      <p:sp>
        <p:nvSpPr>
          <p:cNvPr id="7" name="Slide Number Placeholder 6"/>
          <p:cNvSpPr>
            <a:spLocks noGrp="1"/>
          </p:cNvSpPr>
          <p:nvPr>
            <p:ph type="sldNum" sz="quarter" idx="12"/>
          </p:nvPr>
        </p:nvSpPr>
        <p:spPr/>
        <p:txBody>
          <a:bodyPr/>
          <a:lstStyle/>
          <a:p>
            <a:fld id="{69F4055B-690E-4867-A8E3-3FA52AB467A8}"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val="1166731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1"/>
          </a:xfrm>
        </p:spPr>
        <p:txBody>
          <a:bodyPr anchor="b"/>
          <a:lstStyle>
            <a:lvl1pPr marL="0" indent="0" algn="ctr">
              <a:buNone/>
              <a:defRPr sz="2400" b="1"/>
            </a:lvl1pPr>
            <a:lvl2pPr marL="456836" indent="0">
              <a:buNone/>
              <a:defRPr sz="2000" b="1"/>
            </a:lvl2pPr>
            <a:lvl3pPr marL="913670" indent="0">
              <a:buNone/>
              <a:defRPr sz="1700" b="1"/>
            </a:lvl3pPr>
            <a:lvl4pPr marL="1370507" indent="0">
              <a:buNone/>
              <a:defRPr sz="1600" b="1"/>
            </a:lvl4pPr>
            <a:lvl5pPr marL="1827343" indent="0">
              <a:buNone/>
              <a:defRPr sz="1600" b="1"/>
            </a:lvl5pPr>
            <a:lvl6pPr marL="2284177" indent="0">
              <a:buNone/>
              <a:defRPr sz="1600" b="1"/>
            </a:lvl6pPr>
            <a:lvl7pPr marL="2741011" indent="0">
              <a:buNone/>
              <a:defRPr sz="1600" b="1"/>
            </a:lvl7pPr>
            <a:lvl8pPr marL="3197851" indent="0">
              <a:buNone/>
              <a:defRPr sz="1600" b="1"/>
            </a:lvl8pPr>
            <a:lvl9pPr marL="365468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1"/>
          </a:xfrm>
        </p:spPr>
        <p:txBody>
          <a:bodyPr anchor="b"/>
          <a:lstStyle>
            <a:lvl1pPr marL="0" indent="0" algn="ctr">
              <a:buNone/>
              <a:defRPr sz="2400" b="1"/>
            </a:lvl1pPr>
            <a:lvl2pPr marL="456836" indent="0">
              <a:buNone/>
              <a:defRPr sz="2000" b="1"/>
            </a:lvl2pPr>
            <a:lvl3pPr marL="913670" indent="0">
              <a:buNone/>
              <a:defRPr sz="1700" b="1"/>
            </a:lvl3pPr>
            <a:lvl4pPr marL="1370507" indent="0">
              <a:buNone/>
              <a:defRPr sz="1600" b="1"/>
            </a:lvl4pPr>
            <a:lvl5pPr marL="1827343" indent="0">
              <a:buNone/>
              <a:defRPr sz="1600" b="1"/>
            </a:lvl5pPr>
            <a:lvl6pPr marL="2284177" indent="0">
              <a:buNone/>
              <a:defRPr sz="1600" b="1"/>
            </a:lvl6pPr>
            <a:lvl7pPr marL="2741011" indent="0">
              <a:buNone/>
              <a:defRPr sz="1600" b="1"/>
            </a:lvl7pPr>
            <a:lvl8pPr marL="3197851" indent="0">
              <a:buNone/>
              <a:defRPr sz="1600" b="1"/>
            </a:lvl8pPr>
            <a:lvl9pPr marL="365468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4"/>
            <a:ext cx="4041775"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6CAB16-0C74-4BF1-AA39-9FCBC2785681}" type="datetimeFigureOut">
              <a:rPr lang="en-US" smtClean="0">
                <a:solidFill>
                  <a:srgbClr val="55554A"/>
                </a:solidFill>
              </a:rPr>
              <a:pPr/>
              <a:t>12/1/2012</a:t>
            </a:fld>
            <a:endParaRPr lang="en-US">
              <a:solidFill>
                <a:srgbClr val="55554A"/>
              </a:solidFill>
            </a:endParaRPr>
          </a:p>
        </p:txBody>
      </p:sp>
      <p:sp>
        <p:nvSpPr>
          <p:cNvPr id="8" name="Footer Placeholder 7"/>
          <p:cNvSpPr>
            <a:spLocks noGrp="1"/>
          </p:cNvSpPr>
          <p:nvPr>
            <p:ph type="ftr" sz="quarter" idx="11"/>
          </p:nvPr>
        </p:nvSpPr>
        <p:spPr/>
        <p:txBody>
          <a:bodyPr/>
          <a:lstStyle/>
          <a:p>
            <a:endParaRPr lang="en-US">
              <a:solidFill>
                <a:srgbClr val="55554A"/>
              </a:solidFill>
            </a:endParaRPr>
          </a:p>
        </p:txBody>
      </p:sp>
      <p:sp>
        <p:nvSpPr>
          <p:cNvPr id="9" name="Slide Number Placeholder 8"/>
          <p:cNvSpPr>
            <a:spLocks noGrp="1"/>
          </p:cNvSpPr>
          <p:nvPr>
            <p:ph type="sldNum" sz="quarter" idx="12"/>
          </p:nvPr>
        </p:nvSpPr>
        <p:spPr/>
        <p:txBody>
          <a:bodyPr/>
          <a:lstStyle/>
          <a:p>
            <a:fld id="{69F4055B-690E-4867-A8E3-3FA52AB467A8}"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val="3138969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6CAB16-0C74-4BF1-AA39-9FCBC2785681}" type="datetimeFigureOut">
              <a:rPr lang="en-US" smtClean="0">
                <a:solidFill>
                  <a:srgbClr val="55554A"/>
                </a:solidFill>
              </a:rPr>
              <a:pPr/>
              <a:t>12/1/2012</a:t>
            </a:fld>
            <a:endParaRPr lang="en-US">
              <a:solidFill>
                <a:srgbClr val="55554A"/>
              </a:solidFill>
            </a:endParaRPr>
          </a:p>
        </p:txBody>
      </p:sp>
      <p:sp>
        <p:nvSpPr>
          <p:cNvPr id="4" name="Footer Placeholder 3"/>
          <p:cNvSpPr>
            <a:spLocks noGrp="1"/>
          </p:cNvSpPr>
          <p:nvPr>
            <p:ph type="ftr" sz="quarter" idx="11"/>
          </p:nvPr>
        </p:nvSpPr>
        <p:spPr/>
        <p:txBody>
          <a:bodyPr/>
          <a:lstStyle/>
          <a:p>
            <a:endParaRPr lang="en-US">
              <a:solidFill>
                <a:srgbClr val="55554A"/>
              </a:solidFill>
            </a:endParaRPr>
          </a:p>
        </p:txBody>
      </p:sp>
      <p:sp>
        <p:nvSpPr>
          <p:cNvPr id="5" name="Slide Number Placeholder 4"/>
          <p:cNvSpPr>
            <a:spLocks noGrp="1"/>
          </p:cNvSpPr>
          <p:nvPr>
            <p:ph type="sldNum" sz="quarter" idx="12"/>
          </p:nvPr>
        </p:nvSpPr>
        <p:spPr/>
        <p:txBody>
          <a:bodyPr/>
          <a:lstStyle/>
          <a:p>
            <a:fld id="{69F4055B-690E-4867-A8E3-3FA52AB467A8}"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val="2288565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6CAB16-0C74-4BF1-AA39-9FCBC2785681}" type="datetimeFigureOut">
              <a:rPr lang="en-US" smtClean="0">
                <a:solidFill>
                  <a:srgbClr val="55554A"/>
                </a:solidFill>
              </a:rPr>
              <a:pPr/>
              <a:t>12/1/2012</a:t>
            </a:fld>
            <a:endParaRPr lang="en-US">
              <a:solidFill>
                <a:srgbClr val="55554A"/>
              </a:solidFill>
            </a:endParaRPr>
          </a:p>
        </p:txBody>
      </p:sp>
      <p:sp>
        <p:nvSpPr>
          <p:cNvPr id="3" name="Footer Placeholder 2"/>
          <p:cNvSpPr>
            <a:spLocks noGrp="1"/>
          </p:cNvSpPr>
          <p:nvPr>
            <p:ph type="ftr" sz="quarter" idx="11"/>
          </p:nvPr>
        </p:nvSpPr>
        <p:spPr/>
        <p:txBody>
          <a:bodyPr/>
          <a:lstStyle/>
          <a:p>
            <a:endParaRPr lang="en-US">
              <a:solidFill>
                <a:srgbClr val="55554A"/>
              </a:solidFill>
            </a:endParaRPr>
          </a:p>
        </p:txBody>
      </p:sp>
      <p:sp>
        <p:nvSpPr>
          <p:cNvPr id="4" name="Slide Number Placeholder 3"/>
          <p:cNvSpPr>
            <a:spLocks noGrp="1"/>
          </p:cNvSpPr>
          <p:nvPr>
            <p:ph type="sldNum" sz="quarter" idx="12"/>
          </p:nvPr>
        </p:nvSpPr>
        <p:spPr/>
        <p:txBody>
          <a:bodyPr/>
          <a:lstStyle/>
          <a:p>
            <a:fld id="{69F4055B-690E-4867-A8E3-3FA52AB467A8}"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val="3845941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8"/>
            <a:ext cx="5638800" cy="946149"/>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4" y="1719072"/>
            <a:ext cx="8247888" cy="4535424"/>
          </a:xfrm>
        </p:spPr>
        <p:txBody>
          <a:bodyPr/>
          <a:lstStyle>
            <a:lvl1pPr>
              <a:defRPr sz="32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6CAB16-0C74-4BF1-AA39-9FCBC2785681}" type="datetimeFigureOut">
              <a:rPr lang="en-US" smtClean="0">
                <a:solidFill>
                  <a:srgbClr val="55554A"/>
                </a:solidFill>
              </a:rPr>
              <a:pPr/>
              <a:t>12/1/2012</a:t>
            </a:fld>
            <a:endParaRPr lang="en-US">
              <a:solidFill>
                <a:srgbClr val="55554A"/>
              </a:solidFill>
            </a:endParaRPr>
          </a:p>
        </p:txBody>
      </p:sp>
      <p:sp>
        <p:nvSpPr>
          <p:cNvPr id="6" name="Footer Placeholder 5"/>
          <p:cNvSpPr>
            <a:spLocks noGrp="1"/>
          </p:cNvSpPr>
          <p:nvPr>
            <p:ph type="ftr" sz="quarter" idx="11"/>
          </p:nvPr>
        </p:nvSpPr>
        <p:spPr/>
        <p:txBody>
          <a:bodyPr/>
          <a:lstStyle/>
          <a:p>
            <a:endParaRPr lang="en-US">
              <a:solidFill>
                <a:srgbClr val="55554A"/>
              </a:solidFill>
            </a:endParaRPr>
          </a:p>
        </p:txBody>
      </p:sp>
      <p:sp>
        <p:nvSpPr>
          <p:cNvPr id="7" name="Slide Number Placeholder 6"/>
          <p:cNvSpPr>
            <a:spLocks noGrp="1"/>
          </p:cNvSpPr>
          <p:nvPr>
            <p:ph type="sldNum" sz="quarter" idx="12"/>
          </p:nvPr>
        </p:nvSpPr>
        <p:spPr/>
        <p:txBody>
          <a:bodyPr/>
          <a:lstStyle/>
          <a:p>
            <a:fld id="{69F4055B-690E-4867-A8E3-3FA52AB467A8}" type="slidenum">
              <a:rPr lang="en-US" smtClean="0">
                <a:solidFill>
                  <a:srgbClr val="55554A"/>
                </a:solidFill>
              </a:rPr>
              <a:pPr/>
              <a:t>‹#›</a:t>
            </a:fld>
            <a:endParaRPr lang="en-US">
              <a:solidFill>
                <a:srgbClr val="55554A"/>
              </a:solidFill>
            </a:endParaRPr>
          </a:p>
        </p:txBody>
      </p:sp>
      <p:sp>
        <p:nvSpPr>
          <p:cNvPr id="8" name="Rectangle 7"/>
          <p:cNvSpPr/>
          <p:nvPr/>
        </p:nvSpPr>
        <p:spPr>
          <a:xfrm>
            <a:off x="6172202" y="161544"/>
            <a:ext cx="2971799"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fontAlgn="auto">
              <a:spcBef>
                <a:spcPts val="0"/>
              </a:spcBef>
              <a:spcAft>
                <a:spcPts val="0"/>
              </a:spcAft>
            </a:pPr>
            <a:endParaRPr lang="en-US" sz="1700">
              <a:solidFill>
                <a:prstClr val="white"/>
              </a:solidFill>
            </a:endParaRPr>
          </a:p>
        </p:txBody>
      </p:sp>
      <p:sp>
        <p:nvSpPr>
          <p:cNvPr id="4" name="Text Placeholder 3"/>
          <p:cNvSpPr>
            <a:spLocks noGrp="1"/>
          </p:cNvSpPr>
          <p:nvPr>
            <p:ph type="body" sz="half" idx="2"/>
          </p:nvPr>
        </p:nvSpPr>
        <p:spPr>
          <a:xfrm>
            <a:off x="6248403" y="274326"/>
            <a:ext cx="2743200" cy="944881"/>
          </a:xfrm>
        </p:spPr>
        <p:txBody>
          <a:bodyPr anchor="ctr">
            <a:normAutofit/>
          </a:bodyPr>
          <a:lstStyle>
            <a:lvl1pPr marL="0" indent="0">
              <a:buNone/>
              <a:defRPr sz="1600">
                <a:solidFill>
                  <a:srgbClr val="FFFFFF"/>
                </a:solidFill>
              </a:defRPr>
            </a:lvl1pPr>
            <a:lvl2pPr marL="456836" indent="0">
              <a:buNone/>
              <a:defRPr sz="1200"/>
            </a:lvl2pPr>
            <a:lvl3pPr marL="913670" indent="0">
              <a:buNone/>
              <a:defRPr sz="1000"/>
            </a:lvl3pPr>
            <a:lvl4pPr marL="1370507" indent="0">
              <a:buNone/>
              <a:defRPr sz="900"/>
            </a:lvl4pPr>
            <a:lvl5pPr marL="1827343" indent="0">
              <a:buNone/>
              <a:defRPr sz="900"/>
            </a:lvl5pPr>
            <a:lvl6pPr marL="2284177" indent="0">
              <a:buNone/>
              <a:defRPr sz="900"/>
            </a:lvl6pPr>
            <a:lvl7pPr marL="2741011" indent="0">
              <a:buNone/>
              <a:defRPr sz="900"/>
            </a:lvl7pPr>
            <a:lvl8pPr marL="3197851" indent="0">
              <a:buNone/>
              <a:defRPr sz="900"/>
            </a:lvl8pPr>
            <a:lvl9pPr marL="3654684" indent="0">
              <a:buNone/>
              <a:defRPr sz="900"/>
            </a:lvl9pPr>
          </a:lstStyle>
          <a:p>
            <a:pPr lvl="0"/>
            <a:r>
              <a:rPr lang="en-US" smtClean="0"/>
              <a:t>Click to edit Master text styles</a:t>
            </a:r>
          </a:p>
        </p:txBody>
      </p:sp>
      <p:sp>
        <p:nvSpPr>
          <p:cNvPr id="9" name="Rectangle 8"/>
          <p:cNvSpPr/>
          <p:nvPr/>
        </p:nvSpPr>
        <p:spPr>
          <a:xfrm>
            <a:off x="6144774" y="134112"/>
            <a:ext cx="76201"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fontAlgn="auto">
              <a:spcBef>
                <a:spcPts val="0"/>
              </a:spcBef>
              <a:spcAft>
                <a:spcPts val="0"/>
              </a:spcAft>
            </a:pPr>
            <a:endParaRPr lang="en-US" sz="1700">
              <a:solidFill>
                <a:prstClr val="white"/>
              </a:solidFill>
            </a:endParaRPr>
          </a:p>
        </p:txBody>
      </p:sp>
      <p:sp>
        <p:nvSpPr>
          <p:cNvPr id="11" name="Rectangle 10"/>
          <p:cNvSpPr/>
          <p:nvPr/>
        </p:nvSpPr>
        <p:spPr>
          <a:xfrm>
            <a:off x="6144774" y="134112"/>
            <a:ext cx="76201"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fontAlgn="auto">
              <a:spcBef>
                <a:spcPts val="0"/>
              </a:spcBef>
              <a:spcAft>
                <a:spcPts val="0"/>
              </a:spcAft>
            </a:pPr>
            <a:endParaRPr lang="en-US" sz="1700">
              <a:solidFill>
                <a:prstClr val="white"/>
              </a:solidFill>
            </a:endParaRPr>
          </a:p>
        </p:txBody>
      </p:sp>
    </p:spTree>
    <p:extLst>
      <p:ext uri="{BB962C8B-B14F-4D97-AF65-F5344CB8AC3E}">
        <p14:creationId xmlns:p14="http://schemas.microsoft.com/office/powerpoint/2010/main" val="2570794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7DE7EF-B8B5-4F29-A45D-000F44813A85}" type="datetimeFigureOut">
              <a:rPr lang="en-US" smtClean="0">
                <a:solidFill>
                  <a:prstClr val="black">
                    <a:tint val="75000"/>
                  </a:prstClr>
                </a:solidFill>
              </a:rPr>
              <a:pPr/>
              <a:t>12/1/2012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412EB7-CEC1-4E4B-BA0C-B6886AE5B8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450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3" y="1717040"/>
            <a:ext cx="8249921"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6836" indent="0">
              <a:buNone/>
              <a:defRPr sz="2900"/>
            </a:lvl2pPr>
            <a:lvl3pPr marL="913670" indent="0">
              <a:buNone/>
              <a:defRPr sz="2400"/>
            </a:lvl3pPr>
            <a:lvl4pPr marL="1370507" indent="0">
              <a:buNone/>
              <a:defRPr sz="2000"/>
            </a:lvl4pPr>
            <a:lvl5pPr marL="1827343" indent="0">
              <a:buNone/>
              <a:defRPr sz="2000"/>
            </a:lvl5pPr>
            <a:lvl6pPr marL="2284177" indent="0">
              <a:buNone/>
              <a:defRPr sz="2000"/>
            </a:lvl6pPr>
            <a:lvl7pPr marL="2741011" indent="0">
              <a:buNone/>
              <a:defRPr sz="2000"/>
            </a:lvl7pPr>
            <a:lvl8pPr marL="3197851" indent="0">
              <a:buNone/>
              <a:defRPr sz="2000"/>
            </a:lvl8pPr>
            <a:lvl9pPr marL="3654684"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646CAB16-0C74-4BF1-AA39-9FCBC2785681}" type="datetimeFigureOut">
              <a:rPr lang="en-US" smtClean="0">
                <a:solidFill>
                  <a:srgbClr val="55554A"/>
                </a:solidFill>
              </a:rPr>
              <a:pPr/>
              <a:t>12/1/2012</a:t>
            </a:fld>
            <a:endParaRPr lang="en-US">
              <a:solidFill>
                <a:srgbClr val="55554A"/>
              </a:solidFill>
            </a:endParaRPr>
          </a:p>
        </p:txBody>
      </p:sp>
      <p:sp>
        <p:nvSpPr>
          <p:cNvPr id="6" name="Footer Placeholder 5"/>
          <p:cNvSpPr>
            <a:spLocks noGrp="1"/>
          </p:cNvSpPr>
          <p:nvPr>
            <p:ph type="ftr" sz="quarter" idx="11"/>
          </p:nvPr>
        </p:nvSpPr>
        <p:spPr/>
        <p:txBody>
          <a:bodyPr/>
          <a:lstStyle/>
          <a:p>
            <a:endParaRPr lang="en-US">
              <a:solidFill>
                <a:srgbClr val="55554A"/>
              </a:solidFill>
            </a:endParaRPr>
          </a:p>
        </p:txBody>
      </p:sp>
      <p:sp>
        <p:nvSpPr>
          <p:cNvPr id="7" name="Slide Number Placeholder 6"/>
          <p:cNvSpPr>
            <a:spLocks noGrp="1"/>
          </p:cNvSpPr>
          <p:nvPr>
            <p:ph type="sldNum" sz="quarter" idx="12"/>
          </p:nvPr>
        </p:nvSpPr>
        <p:spPr/>
        <p:txBody>
          <a:bodyPr/>
          <a:lstStyle/>
          <a:p>
            <a:fld id="{69F4055B-690E-4867-A8E3-3FA52AB467A8}" type="slidenum">
              <a:rPr lang="en-US" smtClean="0">
                <a:solidFill>
                  <a:srgbClr val="55554A"/>
                </a:solidFill>
              </a:rPr>
              <a:pPr/>
              <a:t>‹#›</a:t>
            </a:fld>
            <a:endParaRPr lang="en-US">
              <a:solidFill>
                <a:srgbClr val="55554A"/>
              </a:solidFill>
            </a:endParaRPr>
          </a:p>
        </p:txBody>
      </p:sp>
      <p:sp>
        <p:nvSpPr>
          <p:cNvPr id="8" name="Rectangle 7"/>
          <p:cNvSpPr/>
          <p:nvPr/>
        </p:nvSpPr>
        <p:spPr>
          <a:xfrm>
            <a:off x="6172202" y="161544"/>
            <a:ext cx="2971799"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fontAlgn="auto">
              <a:spcBef>
                <a:spcPts val="0"/>
              </a:spcBef>
              <a:spcAft>
                <a:spcPts val="0"/>
              </a:spcAft>
            </a:pPr>
            <a:endParaRPr lang="en-US" sz="1700" dirty="0">
              <a:solidFill>
                <a:srgbClr val="FFFFFF"/>
              </a:solidFill>
            </a:endParaRPr>
          </a:p>
        </p:txBody>
      </p:sp>
      <p:sp>
        <p:nvSpPr>
          <p:cNvPr id="9" name="Rectangle 8"/>
          <p:cNvSpPr/>
          <p:nvPr/>
        </p:nvSpPr>
        <p:spPr>
          <a:xfrm>
            <a:off x="6144774" y="134112"/>
            <a:ext cx="76201"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fontAlgn="auto">
              <a:spcBef>
                <a:spcPts val="0"/>
              </a:spcBef>
              <a:spcAft>
                <a:spcPts val="0"/>
              </a:spcAft>
            </a:pPr>
            <a:endParaRPr lang="en-US" sz="1700">
              <a:solidFill>
                <a:prstClr val="white"/>
              </a:solidFill>
            </a:endParaRPr>
          </a:p>
        </p:txBody>
      </p:sp>
      <p:sp>
        <p:nvSpPr>
          <p:cNvPr id="2" name="Title 1"/>
          <p:cNvSpPr>
            <a:spLocks noGrp="1"/>
          </p:cNvSpPr>
          <p:nvPr>
            <p:ph type="title"/>
          </p:nvPr>
        </p:nvSpPr>
        <p:spPr>
          <a:xfrm>
            <a:off x="381001" y="228599"/>
            <a:ext cx="5638800" cy="1005841"/>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7" y="228599"/>
            <a:ext cx="2819399" cy="1005841"/>
          </a:xfrm>
        </p:spPr>
        <p:txBody>
          <a:bodyPr anchor="ctr">
            <a:normAutofit/>
          </a:bodyPr>
          <a:lstStyle>
            <a:lvl1pPr marL="0" indent="0">
              <a:buNone/>
              <a:defRPr sz="1600">
                <a:solidFill>
                  <a:srgbClr val="FFFFFF"/>
                </a:solidFill>
              </a:defRPr>
            </a:lvl1pPr>
            <a:lvl2pPr marL="456836" indent="0">
              <a:buNone/>
              <a:defRPr sz="1200"/>
            </a:lvl2pPr>
            <a:lvl3pPr marL="913670" indent="0">
              <a:buNone/>
              <a:defRPr sz="1000"/>
            </a:lvl3pPr>
            <a:lvl4pPr marL="1370507" indent="0">
              <a:buNone/>
              <a:defRPr sz="900"/>
            </a:lvl4pPr>
            <a:lvl5pPr marL="1827343" indent="0">
              <a:buNone/>
              <a:defRPr sz="900"/>
            </a:lvl5pPr>
            <a:lvl6pPr marL="2284177" indent="0">
              <a:buNone/>
              <a:defRPr sz="900"/>
            </a:lvl6pPr>
            <a:lvl7pPr marL="2741011" indent="0">
              <a:buNone/>
              <a:defRPr sz="900"/>
            </a:lvl7pPr>
            <a:lvl8pPr marL="3197851" indent="0">
              <a:buNone/>
              <a:defRPr sz="900"/>
            </a:lvl8pPr>
            <a:lvl9pPr marL="3654684" indent="0">
              <a:buNone/>
              <a:defRPr sz="900"/>
            </a:lvl9pPr>
          </a:lstStyle>
          <a:p>
            <a:pPr lvl="0"/>
            <a:r>
              <a:rPr lang="en-US" smtClean="0"/>
              <a:t>Click to edit Master text styles</a:t>
            </a:r>
          </a:p>
        </p:txBody>
      </p:sp>
      <p:sp>
        <p:nvSpPr>
          <p:cNvPr id="11" name="Rectangle 10"/>
          <p:cNvSpPr/>
          <p:nvPr/>
        </p:nvSpPr>
        <p:spPr>
          <a:xfrm>
            <a:off x="6144774" y="134112"/>
            <a:ext cx="76201"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fontAlgn="auto">
              <a:spcBef>
                <a:spcPts val="0"/>
              </a:spcBef>
              <a:spcAft>
                <a:spcPts val="0"/>
              </a:spcAft>
            </a:pPr>
            <a:endParaRPr lang="en-US" sz="1700">
              <a:solidFill>
                <a:prstClr val="white"/>
              </a:solidFill>
            </a:endParaRPr>
          </a:p>
        </p:txBody>
      </p:sp>
    </p:spTree>
    <p:extLst>
      <p:ext uri="{BB962C8B-B14F-4D97-AF65-F5344CB8AC3E}">
        <p14:creationId xmlns:p14="http://schemas.microsoft.com/office/powerpoint/2010/main" val="2102533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CAB16-0C74-4BF1-AA39-9FCBC2785681}" type="datetimeFigureOut">
              <a:rPr lang="en-US" smtClean="0">
                <a:solidFill>
                  <a:srgbClr val="55554A"/>
                </a:solidFill>
              </a:rPr>
              <a:pPr/>
              <a:t>12/1/2012</a:t>
            </a:fld>
            <a:endParaRPr lang="en-US">
              <a:solidFill>
                <a:srgbClr val="55554A"/>
              </a:solidFill>
            </a:endParaRPr>
          </a:p>
        </p:txBody>
      </p:sp>
      <p:sp>
        <p:nvSpPr>
          <p:cNvPr id="5" name="Footer Placeholder 4"/>
          <p:cNvSpPr>
            <a:spLocks noGrp="1"/>
          </p:cNvSpPr>
          <p:nvPr>
            <p:ph type="ftr" sz="quarter" idx="11"/>
          </p:nvPr>
        </p:nvSpPr>
        <p:spPr/>
        <p:txBody>
          <a:bodyPr/>
          <a:lstStyle/>
          <a:p>
            <a:endParaRPr lang="en-US">
              <a:solidFill>
                <a:srgbClr val="55554A"/>
              </a:solidFill>
            </a:endParaRPr>
          </a:p>
        </p:txBody>
      </p:sp>
      <p:sp>
        <p:nvSpPr>
          <p:cNvPr id="6" name="Slide Number Placeholder 5"/>
          <p:cNvSpPr>
            <a:spLocks noGrp="1"/>
          </p:cNvSpPr>
          <p:nvPr>
            <p:ph type="sldNum" sz="quarter" idx="12"/>
          </p:nvPr>
        </p:nvSpPr>
        <p:spPr/>
        <p:txBody>
          <a:bodyPr/>
          <a:lstStyle/>
          <a:p>
            <a:fld id="{69F4055B-690E-4867-A8E3-3FA52AB467A8}"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val="448256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8"/>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fontAlgn="auto">
              <a:spcBef>
                <a:spcPts val="0"/>
              </a:spcBef>
              <a:spcAft>
                <a:spcPts val="0"/>
              </a:spcAft>
            </a:pPr>
            <a:endParaRPr lang="en-US" sz="1700" dirty="0">
              <a:solidFill>
                <a:prstClr val="white"/>
              </a:solidFill>
            </a:endParaRPr>
          </a:p>
        </p:txBody>
      </p:sp>
      <p:sp>
        <p:nvSpPr>
          <p:cNvPr id="8" name="Rectangle 7"/>
          <p:cNvSpPr/>
          <p:nvPr/>
        </p:nvSpPr>
        <p:spPr>
          <a:xfrm rot="5400000">
            <a:off x="4668203" y="2570801"/>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fontAlgn="auto">
              <a:spcBef>
                <a:spcPts val="0"/>
              </a:spcBef>
              <a:spcAft>
                <a:spcPts val="0"/>
              </a:spcAft>
            </a:pPr>
            <a:endParaRPr lang="en-US" sz="1700" dirty="0">
              <a:solidFill>
                <a:prstClr val="white"/>
              </a:solidFill>
            </a:endParaRPr>
          </a:p>
        </p:txBody>
      </p:sp>
      <p:sp>
        <p:nvSpPr>
          <p:cNvPr id="2" name="Vertical Title 1"/>
          <p:cNvSpPr>
            <a:spLocks noGrp="1"/>
          </p:cNvSpPr>
          <p:nvPr>
            <p:ph type="title" orient="vert"/>
          </p:nvPr>
        </p:nvSpPr>
        <p:spPr>
          <a:xfrm>
            <a:off x="7315200" y="274653"/>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5" y="274653"/>
            <a:ext cx="6353176"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CAB16-0C74-4BF1-AA39-9FCBC2785681}" type="datetimeFigureOut">
              <a:rPr lang="en-US" smtClean="0">
                <a:solidFill>
                  <a:srgbClr val="55554A"/>
                </a:solidFill>
              </a:rPr>
              <a:pPr/>
              <a:t>12/1/2012</a:t>
            </a:fld>
            <a:endParaRPr lang="en-US">
              <a:solidFill>
                <a:srgbClr val="55554A"/>
              </a:solidFill>
            </a:endParaRPr>
          </a:p>
        </p:txBody>
      </p:sp>
      <p:sp>
        <p:nvSpPr>
          <p:cNvPr id="5" name="Footer Placeholder 4"/>
          <p:cNvSpPr>
            <a:spLocks noGrp="1"/>
          </p:cNvSpPr>
          <p:nvPr>
            <p:ph type="ftr" sz="quarter" idx="11"/>
          </p:nvPr>
        </p:nvSpPr>
        <p:spPr/>
        <p:txBody>
          <a:bodyPr/>
          <a:lstStyle/>
          <a:p>
            <a:endParaRPr lang="en-US">
              <a:solidFill>
                <a:srgbClr val="55554A"/>
              </a:solidFill>
            </a:endParaRPr>
          </a:p>
        </p:txBody>
      </p:sp>
      <p:sp>
        <p:nvSpPr>
          <p:cNvPr id="6" name="Slide Number Placeholder 5"/>
          <p:cNvSpPr>
            <a:spLocks noGrp="1"/>
          </p:cNvSpPr>
          <p:nvPr>
            <p:ph type="sldNum" sz="quarter" idx="12"/>
          </p:nvPr>
        </p:nvSpPr>
        <p:spPr>
          <a:xfrm>
            <a:off x="6096000" y="6356359"/>
            <a:ext cx="762000" cy="365126"/>
          </a:xfrm>
        </p:spPr>
        <p:txBody>
          <a:bodyPr/>
          <a:lstStyle/>
          <a:p>
            <a:fld id="{69F4055B-690E-4867-A8E3-3FA52AB467A8}" type="slidenum">
              <a:rPr lang="en-US" smtClean="0">
                <a:solidFill>
                  <a:srgbClr val="55554A"/>
                </a:solidFill>
              </a:rPr>
              <a:pPr/>
              <a:t>‹#›</a:t>
            </a:fld>
            <a:endParaRPr lang="en-US">
              <a:solidFill>
                <a:srgbClr val="55554A"/>
              </a:solidFill>
            </a:endParaRPr>
          </a:p>
        </p:txBody>
      </p:sp>
      <p:sp>
        <p:nvSpPr>
          <p:cNvPr id="9" name="Rectangle 8"/>
          <p:cNvSpPr/>
          <p:nvPr/>
        </p:nvSpPr>
        <p:spPr>
          <a:xfrm rot="5400000">
            <a:off x="3681476" y="3354325"/>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fontAlgn="auto">
              <a:spcBef>
                <a:spcPts val="0"/>
              </a:spcBef>
              <a:spcAft>
                <a:spcPts val="0"/>
              </a:spcAft>
            </a:pPr>
            <a:endParaRPr lang="en-US" sz="1700">
              <a:solidFill>
                <a:prstClr val="white"/>
              </a:solidFill>
            </a:endParaRPr>
          </a:p>
        </p:txBody>
      </p:sp>
    </p:spTree>
    <p:extLst>
      <p:ext uri="{BB962C8B-B14F-4D97-AF65-F5344CB8AC3E}">
        <p14:creationId xmlns:p14="http://schemas.microsoft.com/office/powerpoint/2010/main" val="283160554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18"/>
            <a:ext cx="7543800" cy="2593975"/>
          </a:xfrm>
        </p:spPr>
        <p:txBody>
          <a:bodyPr anchor="b"/>
          <a:lstStyle>
            <a:lvl1pPr>
              <a:defRPr sz="70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12" y="4572017"/>
            <a:ext cx="6461761" cy="1066801"/>
          </a:xfrm>
        </p:spPr>
        <p:txBody>
          <a:bodyPr anchor="t">
            <a:normAutofit/>
          </a:bodyPr>
          <a:lstStyle>
            <a:lvl1pPr marL="0" indent="0" algn="l">
              <a:buNone/>
              <a:defRPr sz="2100">
                <a:solidFill>
                  <a:schemeClr val="tx1">
                    <a:tint val="75000"/>
                  </a:schemeClr>
                </a:solidFill>
              </a:defRPr>
            </a:lvl1pPr>
            <a:lvl2pPr marL="478524" indent="0" algn="ctr">
              <a:buNone/>
              <a:defRPr>
                <a:solidFill>
                  <a:schemeClr val="tx1">
                    <a:tint val="75000"/>
                  </a:schemeClr>
                </a:solidFill>
              </a:defRPr>
            </a:lvl2pPr>
            <a:lvl3pPr marL="957044" indent="0" algn="ctr">
              <a:buNone/>
              <a:defRPr>
                <a:solidFill>
                  <a:schemeClr val="tx1">
                    <a:tint val="75000"/>
                  </a:schemeClr>
                </a:solidFill>
              </a:defRPr>
            </a:lvl3pPr>
            <a:lvl4pPr marL="1435570" indent="0" algn="ctr">
              <a:buNone/>
              <a:defRPr>
                <a:solidFill>
                  <a:schemeClr val="tx1">
                    <a:tint val="75000"/>
                  </a:schemeClr>
                </a:solidFill>
              </a:defRPr>
            </a:lvl4pPr>
            <a:lvl5pPr marL="1914090" indent="0" algn="ctr">
              <a:buNone/>
              <a:defRPr>
                <a:solidFill>
                  <a:schemeClr val="tx1">
                    <a:tint val="75000"/>
                  </a:schemeClr>
                </a:solidFill>
              </a:defRPr>
            </a:lvl5pPr>
            <a:lvl6pPr marL="2392614" indent="0" algn="ctr">
              <a:buNone/>
              <a:defRPr>
                <a:solidFill>
                  <a:schemeClr val="tx1">
                    <a:tint val="75000"/>
                  </a:schemeClr>
                </a:solidFill>
              </a:defRPr>
            </a:lvl6pPr>
            <a:lvl7pPr marL="2871138" indent="0" algn="ctr">
              <a:buNone/>
              <a:defRPr>
                <a:solidFill>
                  <a:schemeClr val="tx1">
                    <a:tint val="75000"/>
                  </a:schemeClr>
                </a:solidFill>
              </a:defRPr>
            </a:lvl7pPr>
            <a:lvl8pPr marL="3349659" indent="0" algn="ctr">
              <a:buNone/>
              <a:defRPr>
                <a:solidFill>
                  <a:schemeClr val="tx1">
                    <a:tint val="75000"/>
                  </a:schemeClr>
                </a:solidFill>
              </a:defRPr>
            </a:lvl8pPr>
            <a:lvl9pPr marL="382818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0687CC-88B7-4D24-9E9F-0D86C283548E}" type="datetimeFigureOut">
              <a:rPr lang="en-US" smtClean="0">
                <a:solidFill>
                  <a:srgbClr val="DFDCB7"/>
                </a:solidFill>
              </a:rPr>
              <a:pPr/>
              <a:t>12/1/2012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D882E7B2-E616-452C-AFC7-35250D367E6E}" type="slidenum">
              <a:rPr lang="en-US" smtClean="0"/>
              <a:pPr/>
              <a:t>‹#›</a:t>
            </a:fld>
            <a:endParaRPr lang="en-US"/>
          </a:p>
        </p:txBody>
      </p:sp>
    </p:spTree>
    <p:extLst>
      <p:ext uri="{BB962C8B-B14F-4D97-AF65-F5344CB8AC3E}">
        <p14:creationId xmlns:p14="http://schemas.microsoft.com/office/powerpoint/2010/main" val="3136150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687CC-88B7-4D24-9E9F-0D86C283548E}" type="datetimeFigureOut">
              <a:rPr lang="en-US" smtClean="0">
                <a:solidFill>
                  <a:srgbClr val="DFDCB7"/>
                </a:solidFill>
              </a:rPr>
              <a:pPr/>
              <a:t>12/1/2012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D882E7B2-E616-452C-AFC7-35250D367E6E}" type="slidenum">
              <a:rPr lang="en-US" smtClean="0"/>
              <a:pPr/>
              <a:t>‹#›</a:t>
            </a:fld>
            <a:endParaRPr lang="en-US"/>
          </a:p>
        </p:txBody>
      </p:sp>
    </p:spTree>
    <p:extLst>
      <p:ext uri="{BB962C8B-B14F-4D97-AF65-F5344CB8AC3E}">
        <p14:creationId xmlns:p14="http://schemas.microsoft.com/office/powerpoint/2010/main" val="1534364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1"/>
            <a:ext cx="7659687" cy="1168400"/>
          </a:xfrm>
        </p:spPr>
        <p:txBody>
          <a:bodyPr anchor="t"/>
          <a:lstStyle>
            <a:lvl1pPr algn="l">
              <a:defRPr sz="3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4" y="3852866"/>
            <a:ext cx="6135688" cy="1633538"/>
          </a:xfrm>
        </p:spPr>
        <p:txBody>
          <a:bodyPr anchor="b"/>
          <a:lstStyle>
            <a:lvl1pPr marL="0" indent="0">
              <a:buNone/>
              <a:defRPr sz="2100">
                <a:solidFill>
                  <a:schemeClr val="tx1">
                    <a:tint val="75000"/>
                  </a:schemeClr>
                </a:solidFill>
              </a:defRPr>
            </a:lvl1pPr>
            <a:lvl2pPr marL="478524" indent="0">
              <a:buNone/>
              <a:defRPr sz="1700">
                <a:solidFill>
                  <a:schemeClr val="tx1">
                    <a:tint val="75000"/>
                  </a:schemeClr>
                </a:solidFill>
              </a:defRPr>
            </a:lvl2pPr>
            <a:lvl3pPr marL="957044" indent="0">
              <a:buNone/>
              <a:defRPr sz="1700">
                <a:solidFill>
                  <a:schemeClr val="tx1">
                    <a:tint val="75000"/>
                  </a:schemeClr>
                </a:solidFill>
              </a:defRPr>
            </a:lvl3pPr>
            <a:lvl4pPr marL="1435570" indent="0">
              <a:buNone/>
              <a:defRPr sz="1400">
                <a:solidFill>
                  <a:schemeClr val="tx1">
                    <a:tint val="75000"/>
                  </a:schemeClr>
                </a:solidFill>
              </a:defRPr>
            </a:lvl4pPr>
            <a:lvl5pPr marL="1914090" indent="0">
              <a:buNone/>
              <a:defRPr sz="1400">
                <a:solidFill>
                  <a:schemeClr val="tx1">
                    <a:tint val="75000"/>
                  </a:schemeClr>
                </a:solidFill>
              </a:defRPr>
            </a:lvl5pPr>
            <a:lvl6pPr marL="2392614" indent="0">
              <a:buNone/>
              <a:defRPr sz="1400">
                <a:solidFill>
                  <a:schemeClr val="tx1">
                    <a:tint val="75000"/>
                  </a:schemeClr>
                </a:solidFill>
              </a:defRPr>
            </a:lvl6pPr>
            <a:lvl7pPr marL="2871138" indent="0">
              <a:buNone/>
              <a:defRPr sz="1400">
                <a:solidFill>
                  <a:schemeClr val="tx1">
                    <a:tint val="75000"/>
                  </a:schemeClr>
                </a:solidFill>
              </a:defRPr>
            </a:lvl7pPr>
            <a:lvl8pPr marL="3349659" indent="0">
              <a:buNone/>
              <a:defRPr sz="1400">
                <a:solidFill>
                  <a:schemeClr val="tx1">
                    <a:tint val="75000"/>
                  </a:schemeClr>
                </a:solidFill>
              </a:defRPr>
            </a:lvl8pPr>
            <a:lvl9pPr marL="382818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0687CC-88B7-4D24-9E9F-0D86C283548E}" type="datetimeFigureOut">
              <a:rPr lang="en-US" smtClean="0">
                <a:solidFill>
                  <a:srgbClr val="DFDCB7"/>
                </a:solidFill>
              </a:rPr>
              <a:pPr/>
              <a:t>12/1/2012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D882E7B2-E616-452C-AFC7-35250D367E6E}" type="slidenum">
              <a:rPr lang="en-US" smtClean="0"/>
              <a:pPr/>
              <a:t>‹#›</a:t>
            </a:fld>
            <a:endParaRPr lang="en-US"/>
          </a:p>
        </p:txBody>
      </p:sp>
    </p:spTree>
    <p:extLst>
      <p:ext uri="{BB962C8B-B14F-4D97-AF65-F5344CB8AC3E}">
        <p14:creationId xmlns:p14="http://schemas.microsoft.com/office/powerpoint/2010/main" val="1658031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3000"/>
            </a:lvl1pPr>
            <a:lvl2pPr>
              <a:defRPr sz="25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1" y="1536192"/>
            <a:ext cx="3657600" cy="4590288"/>
          </a:xfrm>
        </p:spPr>
        <p:txBody>
          <a:bodyPr/>
          <a:lstStyle>
            <a:lvl1pPr>
              <a:defRPr sz="3000"/>
            </a:lvl1pPr>
            <a:lvl2pPr>
              <a:defRPr sz="25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0687CC-88B7-4D24-9E9F-0D86C283548E}" type="datetimeFigureOut">
              <a:rPr lang="en-US" smtClean="0">
                <a:solidFill>
                  <a:srgbClr val="DFDCB7"/>
                </a:solidFill>
              </a:rPr>
              <a:pPr/>
              <a:t>12/1/2012</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D882E7B2-E616-452C-AFC7-35250D367E6E}" type="slidenum">
              <a:rPr lang="en-US" smtClean="0"/>
              <a:pPr/>
              <a:t>‹#›</a:t>
            </a:fld>
            <a:endParaRPr lang="en-US"/>
          </a:p>
        </p:txBody>
      </p:sp>
    </p:spTree>
    <p:extLst>
      <p:ext uri="{BB962C8B-B14F-4D97-AF65-F5344CB8AC3E}">
        <p14:creationId xmlns:p14="http://schemas.microsoft.com/office/powerpoint/2010/main" val="2557308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1"/>
          </a:xfrm>
        </p:spPr>
        <p:txBody>
          <a:bodyPr anchor="b">
            <a:noAutofit/>
          </a:bodyPr>
          <a:lstStyle>
            <a:lvl1pPr marL="0" indent="0" algn="ctr">
              <a:buNone/>
              <a:defRPr sz="2100" b="1">
                <a:solidFill>
                  <a:schemeClr val="tx2"/>
                </a:solidFill>
              </a:defRPr>
            </a:lvl1pPr>
            <a:lvl2pPr marL="478524" indent="0">
              <a:buNone/>
              <a:defRPr sz="2100" b="1"/>
            </a:lvl2pPr>
            <a:lvl3pPr marL="957044" indent="0">
              <a:buNone/>
              <a:defRPr sz="1700" b="1"/>
            </a:lvl3pPr>
            <a:lvl4pPr marL="1435570" indent="0">
              <a:buNone/>
              <a:defRPr sz="1700" b="1"/>
            </a:lvl4pPr>
            <a:lvl5pPr marL="1914090" indent="0">
              <a:buNone/>
              <a:defRPr sz="1700" b="1"/>
            </a:lvl5pPr>
            <a:lvl6pPr marL="2392614" indent="0">
              <a:buNone/>
              <a:defRPr sz="1700" b="1"/>
            </a:lvl6pPr>
            <a:lvl7pPr marL="2871138" indent="0">
              <a:buNone/>
              <a:defRPr sz="1700" b="1"/>
            </a:lvl7pPr>
            <a:lvl8pPr marL="3349659" indent="0">
              <a:buNone/>
              <a:defRPr sz="1700" b="1"/>
            </a:lvl8pPr>
            <a:lvl9pPr marL="3828183"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3657600" cy="3951288"/>
          </a:xfrm>
        </p:spPr>
        <p:txBody>
          <a:bodyPr/>
          <a:lstStyle>
            <a:lvl1pPr>
              <a:defRPr sz="2500"/>
            </a:lvl1pPr>
            <a:lvl2pPr>
              <a:defRPr sz="2100"/>
            </a:lvl2pPr>
            <a:lvl3pPr>
              <a:defRPr sz="17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1" y="1535113"/>
            <a:ext cx="3657600" cy="639761"/>
          </a:xfrm>
        </p:spPr>
        <p:txBody>
          <a:bodyPr anchor="b">
            <a:noAutofit/>
          </a:bodyPr>
          <a:lstStyle>
            <a:lvl1pPr marL="0" indent="0" algn="ctr">
              <a:buNone/>
              <a:defRPr sz="2100" b="1">
                <a:solidFill>
                  <a:schemeClr val="tx2"/>
                </a:solidFill>
              </a:defRPr>
            </a:lvl1pPr>
            <a:lvl2pPr marL="478524" indent="0">
              <a:buNone/>
              <a:defRPr sz="2100" b="1"/>
            </a:lvl2pPr>
            <a:lvl3pPr marL="957044" indent="0">
              <a:buNone/>
              <a:defRPr sz="1700" b="1"/>
            </a:lvl3pPr>
            <a:lvl4pPr marL="1435570" indent="0">
              <a:buNone/>
              <a:defRPr sz="1700" b="1"/>
            </a:lvl4pPr>
            <a:lvl5pPr marL="1914090" indent="0">
              <a:buNone/>
              <a:defRPr sz="1700" b="1"/>
            </a:lvl5pPr>
            <a:lvl6pPr marL="2392614" indent="0">
              <a:buNone/>
              <a:defRPr sz="1700" b="1"/>
            </a:lvl6pPr>
            <a:lvl7pPr marL="2871138" indent="0">
              <a:buNone/>
              <a:defRPr sz="1700" b="1"/>
            </a:lvl7pPr>
            <a:lvl8pPr marL="3349659" indent="0">
              <a:buNone/>
              <a:defRPr sz="1700" b="1"/>
            </a:lvl8pPr>
            <a:lvl9pPr marL="3828183"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419601" y="2174874"/>
            <a:ext cx="3657600" cy="3951288"/>
          </a:xfrm>
        </p:spPr>
        <p:txBody>
          <a:bodyPr/>
          <a:lstStyle>
            <a:lvl1pPr>
              <a:defRPr sz="2500"/>
            </a:lvl1pPr>
            <a:lvl2pPr>
              <a:defRPr sz="2100"/>
            </a:lvl2pPr>
            <a:lvl3pPr>
              <a:defRPr sz="17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0687CC-88B7-4D24-9E9F-0D86C283548E}" type="datetimeFigureOut">
              <a:rPr lang="en-US" smtClean="0">
                <a:solidFill>
                  <a:srgbClr val="DFDCB7"/>
                </a:solidFill>
              </a:rPr>
              <a:pPr/>
              <a:t>12/1/2012</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D882E7B2-E616-452C-AFC7-35250D367E6E}" type="slidenum">
              <a:rPr lang="en-US" smtClean="0"/>
              <a:pPr/>
              <a:t>‹#›</a:t>
            </a:fld>
            <a:endParaRPr lang="en-US"/>
          </a:p>
        </p:txBody>
      </p:sp>
    </p:spTree>
    <p:extLst>
      <p:ext uri="{BB962C8B-B14F-4D97-AF65-F5344CB8AC3E}">
        <p14:creationId xmlns:p14="http://schemas.microsoft.com/office/powerpoint/2010/main" val="2858130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0687CC-88B7-4D24-9E9F-0D86C283548E}" type="datetimeFigureOut">
              <a:rPr lang="en-US" smtClean="0">
                <a:solidFill>
                  <a:srgbClr val="DFDCB7"/>
                </a:solidFill>
              </a:rPr>
              <a:pPr/>
              <a:t>12/1/2012</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D882E7B2-E616-452C-AFC7-35250D367E6E}" type="slidenum">
              <a:rPr lang="en-US" smtClean="0"/>
              <a:pPr/>
              <a:t>‹#›</a:t>
            </a:fld>
            <a:endParaRPr lang="en-US"/>
          </a:p>
        </p:txBody>
      </p:sp>
    </p:spTree>
    <p:extLst>
      <p:ext uri="{BB962C8B-B14F-4D97-AF65-F5344CB8AC3E}">
        <p14:creationId xmlns:p14="http://schemas.microsoft.com/office/powerpoint/2010/main" val="1067166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687CC-88B7-4D24-9E9F-0D86C283548E}" type="datetimeFigureOut">
              <a:rPr lang="en-US" smtClean="0">
                <a:solidFill>
                  <a:srgbClr val="DFDCB7"/>
                </a:solidFill>
              </a:rPr>
              <a:pPr/>
              <a:t>12/1/2012</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D882E7B2-E616-452C-AFC7-35250D367E6E}" type="slidenum">
              <a:rPr lang="en-US" smtClean="0"/>
              <a:pPr/>
              <a:t>‹#›</a:t>
            </a:fld>
            <a:endParaRPr lang="en-US"/>
          </a:p>
        </p:txBody>
      </p:sp>
    </p:spTree>
    <p:extLst>
      <p:ext uri="{BB962C8B-B14F-4D97-AF65-F5344CB8AC3E}">
        <p14:creationId xmlns:p14="http://schemas.microsoft.com/office/powerpoint/2010/main" val="33512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8"/>
            <a:ext cx="77724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2" y="2906714"/>
            <a:ext cx="7772401" cy="1500186"/>
          </a:xfrm>
        </p:spPr>
        <p:txBody>
          <a:bodyPr anchor="b"/>
          <a:lstStyle>
            <a:lvl1pPr marL="0" indent="0">
              <a:buNone/>
              <a:defRPr sz="2000">
                <a:solidFill>
                  <a:schemeClr val="tx1">
                    <a:tint val="75000"/>
                  </a:schemeClr>
                </a:solidFill>
              </a:defRPr>
            </a:lvl1pPr>
            <a:lvl2pPr marL="456836" indent="0">
              <a:buNone/>
              <a:defRPr sz="1700">
                <a:solidFill>
                  <a:schemeClr val="tx1">
                    <a:tint val="75000"/>
                  </a:schemeClr>
                </a:solidFill>
              </a:defRPr>
            </a:lvl2pPr>
            <a:lvl3pPr marL="913670" indent="0">
              <a:buNone/>
              <a:defRPr sz="1600">
                <a:solidFill>
                  <a:schemeClr val="tx1">
                    <a:tint val="75000"/>
                  </a:schemeClr>
                </a:solidFill>
              </a:defRPr>
            </a:lvl3pPr>
            <a:lvl4pPr marL="1370507" indent="0">
              <a:buNone/>
              <a:defRPr sz="1400">
                <a:solidFill>
                  <a:schemeClr val="tx1">
                    <a:tint val="75000"/>
                  </a:schemeClr>
                </a:solidFill>
              </a:defRPr>
            </a:lvl4pPr>
            <a:lvl5pPr marL="1827343" indent="0">
              <a:buNone/>
              <a:defRPr sz="1400">
                <a:solidFill>
                  <a:schemeClr val="tx1">
                    <a:tint val="75000"/>
                  </a:schemeClr>
                </a:solidFill>
              </a:defRPr>
            </a:lvl5pPr>
            <a:lvl6pPr marL="2284177" indent="0">
              <a:buNone/>
              <a:defRPr sz="1400">
                <a:solidFill>
                  <a:schemeClr val="tx1">
                    <a:tint val="75000"/>
                  </a:schemeClr>
                </a:solidFill>
              </a:defRPr>
            </a:lvl6pPr>
            <a:lvl7pPr marL="2741011" indent="0">
              <a:buNone/>
              <a:defRPr sz="1400">
                <a:solidFill>
                  <a:schemeClr val="tx1">
                    <a:tint val="75000"/>
                  </a:schemeClr>
                </a:solidFill>
              </a:defRPr>
            </a:lvl7pPr>
            <a:lvl8pPr marL="3197851" indent="0">
              <a:buNone/>
              <a:defRPr sz="1400">
                <a:solidFill>
                  <a:schemeClr val="tx1">
                    <a:tint val="75000"/>
                  </a:schemeClr>
                </a:solidFill>
              </a:defRPr>
            </a:lvl8pPr>
            <a:lvl9pPr marL="365468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7DE7EF-B8B5-4F29-A45D-000F44813A85}" type="datetimeFigureOut">
              <a:rPr lang="en-US" smtClean="0">
                <a:solidFill>
                  <a:prstClr val="black">
                    <a:tint val="75000"/>
                  </a:prstClr>
                </a:solidFill>
              </a:rPr>
              <a:pPr/>
              <a:t>12/1/2012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412EB7-CEC1-4E4B-BA0C-B6886AE5B8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181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7" y="5495544"/>
            <a:ext cx="7772401" cy="594360"/>
          </a:xfrm>
        </p:spPr>
        <p:txBody>
          <a:bodyPr anchor="b"/>
          <a:lstStyle>
            <a:lvl1pPr algn="ctr">
              <a:defRPr sz="24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4" y="6095999"/>
            <a:ext cx="7772401" cy="609600"/>
          </a:xfrm>
        </p:spPr>
        <p:txBody>
          <a:bodyPr>
            <a:normAutofit/>
          </a:bodyPr>
          <a:lstStyle>
            <a:lvl1pPr marL="0" indent="0" algn="ctr">
              <a:buNone/>
              <a:defRPr sz="1700"/>
            </a:lvl1pPr>
            <a:lvl2pPr marL="478524" indent="0">
              <a:buNone/>
              <a:defRPr sz="1200"/>
            </a:lvl2pPr>
            <a:lvl3pPr marL="957044" indent="0">
              <a:buNone/>
              <a:defRPr sz="1000"/>
            </a:lvl3pPr>
            <a:lvl4pPr marL="1435570" indent="0">
              <a:buNone/>
              <a:defRPr sz="900"/>
            </a:lvl4pPr>
            <a:lvl5pPr marL="1914090" indent="0">
              <a:buNone/>
              <a:defRPr sz="900"/>
            </a:lvl5pPr>
            <a:lvl6pPr marL="2392614" indent="0">
              <a:buNone/>
              <a:defRPr sz="900"/>
            </a:lvl6pPr>
            <a:lvl7pPr marL="2871138" indent="0">
              <a:buNone/>
              <a:defRPr sz="900"/>
            </a:lvl7pPr>
            <a:lvl8pPr marL="3349659" indent="0">
              <a:buNone/>
              <a:defRPr sz="900"/>
            </a:lvl8pPr>
            <a:lvl9pPr marL="382818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687CC-88B7-4D24-9E9F-0D86C283548E}" type="datetimeFigureOut">
              <a:rPr lang="en-US" smtClean="0">
                <a:solidFill>
                  <a:srgbClr val="DFDCB7"/>
                </a:solidFill>
              </a:rPr>
              <a:pPr/>
              <a:t>12/1/2012</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D882E7B2-E616-452C-AFC7-35250D367E6E}" type="slidenum">
              <a:rPr lang="en-US" smtClean="0"/>
              <a:pPr/>
              <a:t>‹#›</a:t>
            </a:fld>
            <a:endParaRPr lang="en-US"/>
          </a:p>
        </p:txBody>
      </p:sp>
      <p:sp>
        <p:nvSpPr>
          <p:cNvPr id="9" name="Content Placeholder 8"/>
          <p:cNvSpPr>
            <a:spLocks noGrp="1"/>
          </p:cNvSpPr>
          <p:nvPr>
            <p:ph sz="quarter" idx="13"/>
          </p:nvPr>
        </p:nvSpPr>
        <p:spPr>
          <a:xfrm>
            <a:off x="304804" y="381002"/>
            <a:ext cx="7772401"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7296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7" y="5495278"/>
            <a:ext cx="7772401" cy="594626"/>
          </a:xfrm>
        </p:spPr>
        <p:txBody>
          <a:bodyPr anchor="b"/>
          <a:lstStyle>
            <a:lvl1pPr algn="ctr">
              <a:defRPr sz="24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9"/>
            <a:ext cx="8458200" cy="5486399"/>
          </a:xfrm>
        </p:spPr>
        <p:txBody>
          <a:bodyPr/>
          <a:lstStyle>
            <a:lvl1pPr marL="0" indent="0">
              <a:buNone/>
              <a:defRPr sz="3400"/>
            </a:lvl1pPr>
            <a:lvl2pPr marL="478524" indent="0">
              <a:buNone/>
              <a:defRPr sz="3000"/>
            </a:lvl2pPr>
            <a:lvl3pPr marL="957044" indent="0">
              <a:buNone/>
              <a:defRPr sz="2500"/>
            </a:lvl3pPr>
            <a:lvl4pPr marL="1435570" indent="0">
              <a:buNone/>
              <a:defRPr sz="2100"/>
            </a:lvl4pPr>
            <a:lvl5pPr marL="1914090" indent="0">
              <a:buNone/>
              <a:defRPr sz="2100"/>
            </a:lvl5pPr>
            <a:lvl6pPr marL="2392614" indent="0">
              <a:buNone/>
              <a:defRPr sz="2100"/>
            </a:lvl6pPr>
            <a:lvl7pPr marL="2871138" indent="0">
              <a:buNone/>
              <a:defRPr sz="2100"/>
            </a:lvl7pPr>
            <a:lvl8pPr marL="3349659" indent="0">
              <a:buNone/>
              <a:defRPr sz="2100"/>
            </a:lvl8pPr>
            <a:lvl9pPr marL="3828183" indent="0">
              <a:buNone/>
              <a:defRPr sz="2100"/>
            </a:lvl9pPr>
          </a:lstStyle>
          <a:p>
            <a:r>
              <a:rPr lang="en-US" smtClean="0"/>
              <a:t>Click icon to add picture</a:t>
            </a:r>
            <a:endParaRPr lang="en-US" dirty="0"/>
          </a:p>
        </p:txBody>
      </p:sp>
      <p:sp>
        <p:nvSpPr>
          <p:cNvPr id="4" name="Text Placeholder 3"/>
          <p:cNvSpPr>
            <a:spLocks noGrp="1"/>
          </p:cNvSpPr>
          <p:nvPr>
            <p:ph type="body" sz="half" idx="2"/>
          </p:nvPr>
        </p:nvSpPr>
        <p:spPr>
          <a:xfrm>
            <a:off x="301757" y="6096017"/>
            <a:ext cx="7772401" cy="612649"/>
          </a:xfrm>
        </p:spPr>
        <p:txBody>
          <a:bodyPr>
            <a:normAutofit/>
          </a:bodyPr>
          <a:lstStyle>
            <a:lvl1pPr marL="0" indent="0" algn="ctr">
              <a:buNone/>
              <a:defRPr sz="1700"/>
            </a:lvl1pPr>
            <a:lvl2pPr marL="478524" indent="0">
              <a:buNone/>
              <a:defRPr sz="1200"/>
            </a:lvl2pPr>
            <a:lvl3pPr marL="957044" indent="0">
              <a:buNone/>
              <a:defRPr sz="1000"/>
            </a:lvl3pPr>
            <a:lvl4pPr marL="1435570" indent="0">
              <a:buNone/>
              <a:defRPr sz="900"/>
            </a:lvl4pPr>
            <a:lvl5pPr marL="1914090" indent="0">
              <a:buNone/>
              <a:defRPr sz="900"/>
            </a:lvl5pPr>
            <a:lvl6pPr marL="2392614" indent="0">
              <a:buNone/>
              <a:defRPr sz="900"/>
            </a:lvl6pPr>
            <a:lvl7pPr marL="2871138" indent="0">
              <a:buNone/>
              <a:defRPr sz="900"/>
            </a:lvl7pPr>
            <a:lvl8pPr marL="3349659" indent="0">
              <a:buNone/>
              <a:defRPr sz="900"/>
            </a:lvl8pPr>
            <a:lvl9pPr marL="3828183"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70687CC-88B7-4D24-9E9F-0D86C283548E}" type="datetimeFigureOut">
              <a:rPr lang="en-US" smtClean="0">
                <a:solidFill>
                  <a:srgbClr val="DFDCB7"/>
                </a:solidFill>
              </a:rPr>
              <a:pPr/>
              <a:t>12/1/2012</a:t>
            </a:fld>
            <a:endParaRPr lang="en-US">
              <a:solidFill>
                <a:srgbClr val="DFDCB7"/>
              </a:solidFill>
            </a:endParaRPr>
          </a:p>
        </p:txBody>
      </p:sp>
      <p:sp>
        <p:nvSpPr>
          <p:cNvPr id="9" name="Slide Number Placeholder 8"/>
          <p:cNvSpPr>
            <a:spLocks noGrp="1"/>
          </p:cNvSpPr>
          <p:nvPr>
            <p:ph type="sldNum" sz="quarter" idx="11"/>
          </p:nvPr>
        </p:nvSpPr>
        <p:spPr/>
        <p:txBody>
          <a:bodyPr/>
          <a:lstStyle/>
          <a:p>
            <a:fld id="{D882E7B2-E616-452C-AFC7-35250D367E6E}"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FDCB7"/>
              </a:solidFill>
            </a:endParaRPr>
          </a:p>
        </p:txBody>
      </p:sp>
    </p:spTree>
    <p:extLst>
      <p:ext uri="{BB962C8B-B14F-4D97-AF65-F5344CB8AC3E}">
        <p14:creationId xmlns:p14="http://schemas.microsoft.com/office/powerpoint/2010/main" val="1355383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687CC-88B7-4D24-9E9F-0D86C283548E}" type="datetimeFigureOut">
              <a:rPr lang="en-US" smtClean="0">
                <a:solidFill>
                  <a:srgbClr val="DFDCB7"/>
                </a:solidFill>
              </a:rPr>
              <a:pPr/>
              <a:t>12/1/2012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D882E7B2-E616-452C-AFC7-35250D367E6E}" type="slidenum">
              <a:rPr lang="en-US" smtClean="0"/>
              <a:pPr/>
              <a:t>‹#›</a:t>
            </a:fld>
            <a:endParaRPr lang="en-US"/>
          </a:p>
        </p:txBody>
      </p:sp>
    </p:spTree>
    <p:extLst>
      <p:ext uri="{BB962C8B-B14F-4D97-AF65-F5344CB8AC3E}">
        <p14:creationId xmlns:p14="http://schemas.microsoft.com/office/powerpoint/2010/main" val="732388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6"/>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13" y="274656"/>
            <a:ext cx="6019799"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687CC-88B7-4D24-9E9F-0D86C283548E}" type="datetimeFigureOut">
              <a:rPr lang="en-US" smtClean="0">
                <a:solidFill>
                  <a:srgbClr val="DFDCB7"/>
                </a:solidFill>
              </a:rPr>
              <a:pPr/>
              <a:t>12/1/2012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D882E7B2-E616-452C-AFC7-35250D367E6E}" type="slidenum">
              <a:rPr lang="en-US" smtClean="0"/>
              <a:pPr/>
              <a:t>‹#›</a:t>
            </a:fld>
            <a:endParaRPr lang="en-US"/>
          </a:p>
        </p:txBody>
      </p:sp>
    </p:spTree>
    <p:extLst>
      <p:ext uri="{BB962C8B-B14F-4D97-AF65-F5344CB8AC3E}">
        <p14:creationId xmlns:p14="http://schemas.microsoft.com/office/powerpoint/2010/main" val="3280191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6836" indent="0" algn="ctr">
              <a:buNone/>
              <a:defRPr>
                <a:solidFill>
                  <a:schemeClr val="tx1">
                    <a:tint val="75000"/>
                  </a:schemeClr>
                </a:solidFill>
              </a:defRPr>
            </a:lvl2pPr>
            <a:lvl3pPr marL="913670" indent="0" algn="ctr">
              <a:buNone/>
              <a:defRPr>
                <a:solidFill>
                  <a:schemeClr val="tx1">
                    <a:tint val="75000"/>
                  </a:schemeClr>
                </a:solidFill>
              </a:defRPr>
            </a:lvl3pPr>
            <a:lvl4pPr marL="1370507" indent="0" algn="ctr">
              <a:buNone/>
              <a:defRPr>
                <a:solidFill>
                  <a:schemeClr val="tx1">
                    <a:tint val="75000"/>
                  </a:schemeClr>
                </a:solidFill>
              </a:defRPr>
            </a:lvl4pPr>
            <a:lvl5pPr marL="1827343" indent="0" algn="ctr">
              <a:buNone/>
              <a:defRPr>
                <a:solidFill>
                  <a:schemeClr val="tx1">
                    <a:tint val="75000"/>
                  </a:schemeClr>
                </a:solidFill>
              </a:defRPr>
            </a:lvl5pPr>
            <a:lvl6pPr marL="2284177" indent="0" algn="ctr">
              <a:buNone/>
              <a:defRPr>
                <a:solidFill>
                  <a:schemeClr val="tx1">
                    <a:tint val="75000"/>
                  </a:schemeClr>
                </a:solidFill>
              </a:defRPr>
            </a:lvl6pPr>
            <a:lvl7pPr marL="2741011" indent="0" algn="ctr">
              <a:buNone/>
              <a:defRPr>
                <a:solidFill>
                  <a:schemeClr val="tx1">
                    <a:tint val="75000"/>
                  </a:schemeClr>
                </a:solidFill>
              </a:defRPr>
            </a:lvl7pPr>
            <a:lvl8pPr marL="3197851" indent="0" algn="ctr">
              <a:buNone/>
              <a:defRPr>
                <a:solidFill>
                  <a:schemeClr val="tx1">
                    <a:tint val="75000"/>
                  </a:schemeClr>
                </a:solidFill>
              </a:defRPr>
            </a:lvl8pPr>
            <a:lvl9pPr marL="365468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7DE7EF-B8B5-4F29-A45D-000F44813A85}" type="datetimeFigureOut">
              <a:rPr lang="en-US" smtClean="0">
                <a:solidFill>
                  <a:prstClr val="black">
                    <a:tint val="75000"/>
                  </a:prstClr>
                </a:solidFill>
              </a:rPr>
              <a:pPr/>
              <a:t>12/1/2012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412EB7-CEC1-4E4B-BA0C-B6886AE5B8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43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7DE7EF-B8B5-4F29-A45D-000F44813A85}" type="datetimeFigureOut">
              <a:rPr lang="en-US" smtClean="0">
                <a:solidFill>
                  <a:prstClr val="black">
                    <a:tint val="75000"/>
                  </a:prstClr>
                </a:solidFill>
              </a:rPr>
              <a:pPr/>
              <a:t>12/1/2012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412EB7-CEC1-4E4B-BA0C-B6886AE5B8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251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7724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2" y="2906714"/>
            <a:ext cx="7772401" cy="1500186"/>
          </a:xfrm>
        </p:spPr>
        <p:txBody>
          <a:bodyPr anchor="b"/>
          <a:lstStyle>
            <a:lvl1pPr marL="0" indent="0">
              <a:buNone/>
              <a:defRPr sz="2000">
                <a:solidFill>
                  <a:schemeClr val="tx1">
                    <a:tint val="75000"/>
                  </a:schemeClr>
                </a:solidFill>
              </a:defRPr>
            </a:lvl1pPr>
            <a:lvl2pPr marL="456836" indent="0">
              <a:buNone/>
              <a:defRPr sz="1700">
                <a:solidFill>
                  <a:schemeClr val="tx1">
                    <a:tint val="75000"/>
                  </a:schemeClr>
                </a:solidFill>
              </a:defRPr>
            </a:lvl2pPr>
            <a:lvl3pPr marL="913670" indent="0">
              <a:buNone/>
              <a:defRPr sz="1600">
                <a:solidFill>
                  <a:schemeClr val="tx1">
                    <a:tint val="75000"/>
                  </a:schemeClr>
                </a:solidFill>
              </a:defRPr>
            </a:lvl3pPr>
            <a:lvl4pPr marL="1370507" indent="0">
              <a:buNone/>
              <a:defRPr sz="1400">
                <a:solidFill>
                  <a:schemeClr val="tx1">
                    <a:tint val="75000"/>
                  </a:schemeClr>
                </a:solidFill>
              </a:defRPr>
            </a:lvl4pPr>
            <a:lvl5pPr marL="1827343" indent="0">
              <a:buNone/>
              <a:defRPr sz="1400">
                <a:solidFill>
                  <a:schemeClr val="tx1">
                    <a:tint val="75000"/>
                  </a:schemeClr>
                </a:solidFill>
              </a:defRPr>
            </a:lvl5pPr>
            <a:lvl6pPr marL="2284177" indent="0">
              <a:buNone/>
              <a:defRPr sz="1400">
                <a:solidFill>
                  <a:schemeClr val="tx1">
                    <a:tint val="75000"/>
                  </a:schemeClr>
                </a:solidFill>
              </a:defRPr>
            </a:lvl6pPr>
            <a:lvl7pPr marL="2741011" indent="0">
              <a:buNone/>
              <a:defRPr sz="1400">
                <a:solidFill>
                  <a:schemeClr val="tx1">
                    <a:tint val="75000"/>
                  </a:schemeClr>
                </a:solidFill>
              </a:defRPr>
            </a:lvl7pPr>
            <a:lvl8pPr marL="3197851" indent="0">
              <a:buNone/>
              <a:defRPr sz="1400">
                <a:solidFill>
                  <a:schemeClr val="tx1">
                    <a:tint val="75000"/>
                  </a:schemeClr>
                </a:solidFill>
              </a:defRPr>
            </a:lvl8pPr>
            <a:lvl9pPr marL="365468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7DE7EF-B8B5-4F29-A45D-000F44813A85}" type="datetimeFigureOut">
              <a:rPr lang="en-US" smtClean="0">
                <a:solidFill>
                  <a:prstClr val="black">
                    <a:tint val="75000"/>
                  </a:prstClr>
                </a:solidFill>
              </a:rPr>
              <a:pPr/>
              <a:t>12/1/2012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412EB7-CEC1-4E4B-BA0C-B6886AE5B8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0738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9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9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7DE7EF-B8B5-4F29-A45D-000F44813A85}" type="datetimeFigureOut">
              <a:rPr lang="en-US" smtClean="0">
                <a:solidFill>
                  <a:prstClr val="black">
                    <a:tint val="75000"/>
                  </a:prstClr>
                </a:solidFill>
              </a:rPr>
              <a:pPr/>
              <a:t>12/1/2012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412EB7-CEC1-4E4B-BA0C-B6886AE5B8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0330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1"/>
          </a:xfrm>
        </p:spPr>
        <p:txBody>
          <a:bodyPr anchor="b"/>
          <a:lstStyle>
            <a:lvl1pPr marL="0" indent="0">
              <a:buNone/>
              <a:defRPr sz="2400" b="1"/>
            </a:lvl1pPr>
            <a:lvl2pPr marL="456836" indent="0">
              <a:buNone/>
              <a:defRPr sz="2000" b="1"/>
            </a:lvl2pPr>
            <a:lvl3pPr marL="913670" indent="0">
              <a:buNone/>
              <a:defRPr sz="1700" b="1"/>
            </a:lvl3pPr>
            <a:lvl4pPr marL="1370507" indent="0">
              <a:buNone/>
              <a:defRPr sz="1600" b="1"/>
            </a:lvl4pPr>
            <a:lvl5pPr marL="1827343" indent="0">
              <a:buNone/>
              <a:defRPr sz="1600" b="1"/>
            </a:lvl5pPr>
            <a:lvl6pPr marL="2284177" indent="0">
              <a:buNone/>
              <a:defRPr sz="1600" b="1"/>
            </a:lvl6pPr>
            <a:lvl7pPr marL="2741011" indent="0">
              <a:buNone/>
              <a:defRPr sz="1600" b="1"/>
            </a:lvl7pPr>
            <a:lvl8pPr marL="3197851" indent="0">
              <a:buNone/>
              <a:defRPr sz="1600" b="1"/>
            </a:lvl8pPr>
            <a:lvl9pPr marL="365468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1"/>
          </a:xfrm>
        </p:spPr>
        <p:txBody>
          <a:bodyPr anchor="b"/>
          <a:lstStyle>
            <a:lvl1pPr marL="0" indent="0">
              <a:buNone/>
              <a:defRPr sz="2400" b="1"/>
            </a:lvl1pPr>
            <a:lvl2pPr marL="456836" indent="0">
              <a:buNone/>
              <a:defRPr sz="2000" b="1"/>
            </a:lvl2pPr>
            <a:lvl3pPr marL="913670" indent="0">
              <a:buNone/>
              <a:defRPr sz="1700" b="1"/>
            </a:lvl3pPr>
            <a:lvl4pPr marL="1370507" indent="0">
              <a:buNone/>
              <a:defRPr sz="1600" b="1"/>
            </a:lvl4pPr>
            <a:lvl5pPr marL="1827343" indent="0">
              <a:buNone/>
              <a:defRPr sz="1600" b="1"/>
            </a:lvl5pPr>
            <a:lvl6pPr marL="2284177" indent="0">
              <a:buNone/>
              <a:defRPr sz="1600" b="1"/>
            </a:lvl6pPr>
            <a:lvl7pPr marL="2741011" indent="0">
              <a:buNone/>
              <a:defRPr sz="1600" b="1"/>
            </a:lvl7pPr>
            <a:lvl8pPr marL="3197851" indent="0">
              <a:buNone/>
              <a:defRPr sz="1600" b="1"/>
            </a:lvl8pPr>
            <a:lvl9pPr marL="365468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4"/>
            <a:ext cx="4041775"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7DE7EF-B8B5-4F29-A45D-000F44813A85}" type="datetimeFigureOut">
              <a:rPr lang="en-US" smtClean="0">
                <a:solidFill>
                  <a:prstClr val="black">
                    <a:tint val="75000"/>
                  </a:prstClr>
                </a:solidFill>
              </a:rPr>
              <a:pPr/>
              <a:t>12/1/2012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C412EB7-CEC1-4E4B-BA0C-B6886AE5B8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639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7DE7EF-B8B5-4F29-A45D-000F44813A85}" type="datetimeFigureOut">
              <a:rPr lang="en-US" smtClean="0">
                <a:solidFill>
                  <a:prstClr val="black">
                    <a:tint val="75000"/>
                  </a:prstClr>
                </a:solidFill>
              </a:rPr>
              <a:pPr/>
              <a:t>12/1/2012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C412EB7-CEC1-4E4B-BA0C-B6886AE5B8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793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4"/>
            <a:ext cx="4038600" cy="4525963"/>
          </a:xfrm>
        </p:spPr>
        <p:txBody>
          <a:bodyPr/>
          <a:lstStyle>
            <a:lvl1pPr>
              <a:defRPr sz="29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4"/>
            <a:ext cx="4038600" cy="4525963"/>
          </a:xfrm>
        </p:spPr>
        <p:txBody>
          <a:bodyPr/>
          <a:lstStyle>
            <a:lvl1pPr>
              <a:defRPr sz="29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7DE7EF-B8B5-4F29-A45D-000F44813A85}" type="datetimeFigureOut">
              <a:rPr lang="en-US" smtClean="0">
                <a:solidFill>
                  <a:prstClr val="black">
                    <a:tint val="75000"/>
                  </a:prstClr>
                </a:solidFill>
              </a:rPr>
              <a:pPr/>
              <a:t>12/1/2012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412EB7-CEC1-4E4B-BA0C-B6886AE5B8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222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7DE7EF-B8B5-4F29-A45D-000F44813A85}" type="datetimeFigureOut">
              <a:rPr lang="en-US" smtClean="0">
                <a:solidFill>
                  <a:prstClr val="black">
                    <a:tint val="75000"/>
                  </a:prstClr>
                </a:solidFill>
              </a:rPr>
              <a:pPr/>
              <a:t>12/1/2012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C412EB7-CEC1-4E4B-BA0C-B6886AE5B8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1437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1"/>
            <a:ext cx="300831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8"/>
            <a:ext cx="3008312" cy="4691063"/>
          </a:xfrm>
        </p:spPr>
        <p:txBody>
          <a:bodyPr/>
          <a:lstStyle>
            <a:lvl1pPr marL="0" indent="0">
              <a:buNone/>
              <a:defRPr sz="1400"/>
            </a:lvl1pPr>
            <a:lvl2pPr marL="456836" indent="0">
              <a:buNone/>
              <a:defRPr sz="1200"/>
            </a:lvl2pPr>
            <a:lvl3pPr marL="913670" indent="0">
              <a:buNone/>
              <a:defRPr sz="1000"/>
            </a:lvl3pPr>
            <a:lvl4pPr marL="1370507" indent="0">
              <a:buNone/>
              <a:defRPr sz="900"/>
            </a:lvl4pPr>
            <a:lvl5pPr marL="1827343" indent="0">
              <a:buNone/>
              <a:defRPr sz="900"/>
            </a:lvl5pPr>
            <a:lvl6pPr marL="2284177" indent="0">
              <a:buNone/>
              <a:defRPr sz="900"/>
            </a:lvl6pPr>
            <a:lvl7pPr marL="2741011" indent="0">
              <a:buNone/>
              <a:defRPr sz="900"/>
            </a:lvl7pPr>
            <a:lvl8pPr marL="3197851" indent="0">
              <a:buNone/>
              <a:defRPr sz="900"/>
            </a:lvl8pPr>
            <a:lvl9pPr marL="365468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7DE7EF-B8B5-4F29-A45D-000F44813A85}" type="datetimeFigureOut">
              <a:rPr lang="en-US" smtClean="0">
                <a:solidFill>
                  <a:prstClr val="black">
                    <a:tint val="75000"/>
                  </a:prstClr>
                </a:solidFill>
              </a:rPr>
              <a:pPr/>
              <a:t>12/1/2012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412EB7-CEC1-4E4B-BA0C-B6886AE5B8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0554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36" indent="0">
              <a:buNone/>
              <a:defRPr sz="2900"/>
            </a:lvl2pPr>
            <a:lvl3pPr marL="913670" indent="0">
              <a:buNone/>
              <a:defRPr sz="2400"/>
            </a:lvl3pPr>
            <a:lvl4pPr marL="1370507" indent="0">
              <a:buNone/>
              <a:defRPr sz="2000"/>
            </a:lvl4pPr>
            <a:lvl5pPr marL="1827343" indent="0">
              <a:buNone/>
              <a:defRPr sz="2000"/>
            </a:lvl5pPr>
            <a:lvl6pPr marL="2284177" indent="0">
              <a:buNone/>
              <a:defRPr sz="2000"/>
            </a:lvl6pPr>
            <a:lvl7pPr marL="2741011" indent="0">
              <a:buNone/>
              <a:defRPr sz="2000"/>
            </a:lvl7pPr>
            <a:lvl8pPr marL="3197851" indent="0">
              <a:buNone/>
              <a:defRPr sz="2000"/>
            </a:lvl8pPr>
            <a:lvl9pPr marL="3654684"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36" indent="0">
              <a:buNone/>
              <a:defRPr sz="1200"/>
            </a:lvl2pPr>
            <a:lvl3pPr marL="913670" indent="0">
              <a:buNone/>
              <a:defRPr sz="1000"/>
            </a:lvl3pPr>
            <a:lvl4pPr marL="1370507" indent="0">
              <a:buNone/>
              <a:defRPr sz="900"/>
            </a:lvl4pPr>
            <a:lvl5pPr marL="1827343" indent="0">
              <a:buNone/>
              <a:defRPr sz="900"/>
            </a:lvl5pPr>
            <a:lvl6pPr marL="2284177" indent="0">
              <a:buNone/>
              <a:defRPr sz="900"/>
            </a:lvl6pPr>
            <a:lvl7pPr marL="2741011" indent="0">
              <a:buNone/>
              <a:defRPr sz="900"/>
            </a:lvl7pPr>
            <a:lvl8pPr marL="3197851" indent="0">
              <a:buNone/>
              <a:defRPr sz="900"/>
            </a:lvl8pPr>
            <a:lvl9pPr marL="365468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7DE7EF-B8B5-4F29-A45D-000F44813A85}" type="datetimeFigureOut">
              <a:rPr lang="en-US" smtClean="0">
                <a:solidFill>
                  <a:prstClr val="black">
                    <a:tint val="75000"/>
                  </a:prstClr>
                </a:solidFill>
              </a:rPr>
              <a:pPr/>
              <a:t>12/1/2012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412EB7-CEC1-4E4B-BA0C-B6886AE5B8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5202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7DE7EF-B8B5-4F29-A45D-000F44813A85}" type="datetimeFigureOut">
              <a:rPr lang="en-US" smtClean="0">
                <a:solidFill>
                  <a:prstClr val="black">
                    <a:tint val="75000"/>
                  </a:prstClr>
                </a:solidFill>
              </a:rPr>
              <a:pPr/>
              <a:t>12/1/2012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412EB7-CEC1-4E4B-BA0C-B6886AE5B8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2877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7" y="274646"/>
            <a:ext cx="6019799"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7DE7EF-B8B5-4F29-A45D-000F44813A85}" type="datetimeFigureOut">
              <a:rPr lang="en-US" smtClean="0">
                <a:solidFill>
                  <a:prstClr val="black">
                    <a:tint val="75000"/>
                  </a:prstClr>
                </a:solidFill>
              </a:rPr>
              <a:pPr/>
              <a:t>12/1/2012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412EB7-CEC1-4E4B-BA0C-B6886AE5B8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20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1"/>
          </a:xfrm>
        </p:spPr>
        <p:txBody>
          <a:bodyPr anchor="b"/>
          <a:lstStyle>
            <a:lvl1pPr marL="0" indent="0">
              <a:buNone/>
              <a:defRPr sz="2400" b="1"/>
            </a:lvl1pPr>
            <a:lvl2pPr marL="456836" indent="0">
              <a:buNone/>
              <a:defRPr sz="2000" b="1"/>
            </a:lvl2pPr>
            <a:lvl3pPr marL="913670" indent="0">
              <a:buNone/>
              <a:defRPr sz="1700" b="1"/>
            </a:lvl3pPr>
            <a:lvl4pPr marL="1370507" indent="0">
              <a:buNone/>
              <a:defRPr sz="1600" b="1"/>
            </a:lvl4pPr>
            <a:lvl5pPr marL="1827343" indent="0">
              <a:buNone/>
              <a:defRPr sz="1600" b="1"/>
            </a:lvl5pPr>
            <a:lvl6pPr marL="2284177" indent="0">
              <a:buNone/>
              <a:defRPr sz="1600" b="1"/>
            </a:lvl6pPr>
            <a:lvl7pPr marL="2741011" indent="0">
              <a:buNone/>
              <a:defRPr sz="1600" b="1"/>
            </a:lvl7pPr>
            <a:lvl8pPr marL="3197851" indent="0">
              <a:buNone/>
              <a:defRPr sz="1600" b="1"/>
            </a:lvl8pPr>
            <a:lvl9pPr marL="365468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6" y="1535113"/>
            <a:ext cx="4041775" cy="639761"/>
          </a:xfrm>
        </p:spPr>
        <p:txBody>
          <a:bodyPr anchor="b"/>
          <a:lstStyle>
            <a:lvl1pPr marL="0" indent="0">
              <a:buNone/>
              <a:defRPr sz="2400" b="1"/>
            </a:lvl1pPr>
            <a:lvl2pPr marL="456836" indent="0">
              <a:buNone/>
              <a:defRPr sz="2000" b="1"/>
            </a:lvl2pPr>
            <a:lvl3pPr marL="913670" indent="0">
              <a:buNone/>
              <a:defRPr sz="1700" b="1"/>
            </a:lvl3pPr>
            <a:lvl4pPr marL="1370507" indent="0">
              <a:buNone/>
              <a:defRPr sz="1600" b="1"/>
            </a:lvl4pPr>
            <a:lvl5pPr marL="1827343" indent="0">
              <a:buNone/>
              <a:defRPr sz="1600" b="1"/>
            </a:lvl5pPr>
            <a:lvl6pPr marL="2284177" indent="0">
              <a:buNone/>
              <a:defRPr sz="1600" b="1"/>
            </a:lvl6pPr>
            <a:lvl7pPr marL="2741011" indent="0">
              <a:buNone/>
              <a:defRPr sz="1600" b="1"/>
            </a:lvl7pPr>
            <a:lvl8pPr marL="3197851" indent="0">
              <a:buNone/>
              <a:defRPr sz="1600" b="1"/>
            </a:lvl8pPr>
            <a:lvl9pPr marL="365468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4"/>
            <a:ext cx="4041775"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7DE7EF-B8B5-4F29-A45D-000F44813A85}" type="datetimeFigureOut">
              <a:rPr lang="en-US" smtClean="0">
                <a:solidFill>
                  <a:prstClr val="black">
                    <a:tint val="75000"/>
                  </a:prstClr>
                </a:solidFill>
              </a:rPr>
              <a:pPr/>
              <a:t>12/1/2012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C412EB7-CEC1-4E4B-BA0C-B6886AE5B8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63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7DE7EF-B8B5-4F29-A45D-000F44813A85}" type="datetimeFigureOut">
              <a:rPr lang="en-US" smtClean="0">
                <a:solidFill>
                  <a:prstClr val="black">
                    <a:tint val="75000"/>
                  </a:prstClr>
                </a:solidFill>
              </a:rPr>
              <a:pPr/>
              <a:t>12/1/2012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C412EB7-CEC1-4E4B-BA0C-B6886AE5B8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172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7DE7EF-B8B5-4F29-A45D-000F44813A85}" type="datetimeFigureOut">
              <a:rPr lang="en-US" smtClean="0">
                <a:solidFill>
                  <a:prstClr val="black">
                    <a:tint val="75000"/>
                  </a:prstClr>
                </a:solidFill>
              </a:rPr>
              <a:pPr/>
              <a:t>12/1/2012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C412EB7-CEC1-4E4B-BA0C-B6886AE5B8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52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1"/>
            <a:ext cx="300831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65"/>
            <a:ext cx="5111750" cy="5853113"/>
          </a:xfrm>
        </p:spPr>
        <p:txBody>
          <a:bodyPr/>
          <a:lstStyle>
            <a:lvl1pPr>
              <a:defRPr sz="32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10"/>
            <a:ext cx="3008312" cy="4691063"/>
          </a:xfrm>
        </p:spPr>
        <p:txBody>
          <a:bodyPr/>
          <a:lstStyle>
            <a:lvl1pPr marL="0" indent="0">
              <a:buNone/>
              <a:defRPr sz="1400"/>
            </a:lvl1pPr>
            <a:lvl2pPr marL="456836" indent="0">
              <a:buNone/>
              <a:defRPr sz="1200"/>
            </a:lvl2pPr>
            <a:lvl3pPr marL="913670" indent="0">
              <a:buNone/>
              <a:defRPr sz="1000"/>
            </a:lvl3pPr>
            <a:lvl4pPr marL="1370507" indent="0">
              <a:buNone/>
              <a:defRPr sz="900"/>
            </a:lvl4pPr>
            <a:lvl5pPr marL="1827343" indent="0">
              <a:buNone/>
              <a:defRPr sz="900"/>
            </a:lvl5pPr>
            <a:lvl6pPr marL="2284177" indent="0">
              <a:buNone/>
              <a:defRPr sz="900"/>
            </a:lvl6pPr>
            <a:lvl7pPr marL="2741011" indent="0">
              <a:buNone/>
              <a:defRPr sz="900"/>
            </a:lvl7pPr>
            <a:lvl8pPr marL="3197851" indent="0">
              <a:buNone/>
              <a:defRPr sz="900"/>
            </a:lvl8pPr>
            <a:lvl9pPr marL="365468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7DE7EF-B8B5-4F29-A45D-000F44813A85}" type="datetimeFigureOut">
              <a:rPr lang="en-US" smtClean="0">
                <a:solidFill>
                  <a:prstClr val="black">
                    <a:tint val="75000"/>
                  </a:prstClr>
                </a:solidFill>
              </a:rPr>
              <a:pPr/>
              <a:t>12/1/2012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412EB7-CEC1-4E4B-BA0C-B6886AE5B8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481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36" indent="0">
              <a:buNone/>
              <a:defRPr sz="2900"/>
            </a:lvl2pPr>
            <a:lvl3pPr marL="913670" indent="0">
              <a:buNone/>
              <a:defRPr sz="2400"/>
            </a:lvl3pPr>
            <a:lvl4pPr marL="1370507" indent="0">
              <a:buNone/>
              <a:defRPr sz="2000"/>
            </a:lvl4pPr>
            <a:lvl5pPr marL="1827343" indent="0">
              <a:buNone/>
              <a:defRPr sz="2000"/>
            </a:lvl5pPr>
            <a:lvl6pPr marL="2284177" indent="0">
              <a:buNone/>
              <a:defRPr sz="2000"/>
            </a:lvl6pPr>
            <a:lvl7pPr marL="2741011" indent="0">
              <a:buNone/>
              <a:defRPr sz="2000"/>
            </a:lvl7pPr>
            <a:lvl8pPr marL="3197851" indent="0">
              <a:buNone/>
              <a:defRPr sz="2000"/>
            </a:lvl8pPr>
            <a:lvl9pPr marL="3654684"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36" indent="0">
              <a:buNone/>
              <a:defRPr sz="1200"/>
            </a:lvl2pPr>
            <a:lvl3pPr marL="913670" indent="0">
              <a:buNone/>
              <a:defRPr sz="1000"/>
            </a:lvl3pPr>
            <a:lvl4pPr marL="1370507" indent="0">
              <a:buNone/>
              <a:defRPr sz="900"/>
            </a:lvl4pPr>
            <a:lvl5pPr marL="1827343" indent="0">
              <a:buNone/>
              <a:defRPr sz="900"/>
            </a:lvl5pPr>
            <a:lvl6pPr marL="2284177" indent="0">
              <a:buNone/>
              <a:defRPr sz="900"/>
            </a:lvl6pPr>
            <a:lvl7pPr marL="2741011" indent="0">
              <a:buNone/>
              <a:defRPr sz="900"/>
            </a:lvl7pPr>
            <a:lvl8pPr marL="3197851" indent="0">
              <a:buNone/>
              <a:defRPr sz="900"/>
            </a:lvl8pPr>
            <a:lvl9pPr marL="365468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7DE7EF-B8B5-4F29-A45D-000F44813A85}" type="datetimeFigureOut">
              <a:rPr lang="en-US" smtClean="0">
                <a:solidFill>
                  <a:prstClr val="black">
                    <a:tint val="75000"/>
                  </a:prstClr>
                </a:solidFill>
              </a:rPr>
              <a:pPr/>
              <a:t>12/1/2012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412EB7-CEC1-4E4B-BA0C-B6886AE5B8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79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3" y="274638"/>
            <a:ext cx="8229600" cy="1143000"/>
          </a:xfrm>
          <a:prstGeom prst="rect">
            <a:avLst/>
          </a:prstGeom>
        </p:spPr>
        <p:txBody>
          <a:bodyPr vert="horz" lIns="91368" tIns="45682" rIns="91368" bIns="456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3" y="1600214"/>
            <a:ext cx="8229600" cy="4525963"/>
          </a:xfrm>
          <a:prstGeom prst="rect">
            <a:avLst/>
          </a:prstGeom>
        </p:spPr>
        <p:txBody>
          <a:bodyPr vert="horz" lIns="91368" tIns="45682" rIns="91368"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3" y="6356359"/>
            <a:ext cx="2133600" cy="365126"/>
          </a:xfrm>
          <a:prstGeom prst="rect">
            <a:avLst/>
          </a:prstGeom>
        </p:spPr>
        <p:txBody>
          <a:bodyPr vert="horz" lIns="91368" tIns="45682" rIns="91368" bIns="45682" rtlCol="0" anchor="ctr"/>
          <a:lstStyle>
            <a:lvl1pPr algn="l">
              <a:defRPr sz="1200">
                <a:solidFill>
                  <a:schemeClr val="tx1">
                    <a:tint val="75000"/>
                  </a:schemeClr>
                </a:solidFill>
              </a:defRPr>
            </a:lvl1pPr>
          </a:lstStyle>
          <a:p>
            <a:pPr fontAlgn="auto">
              <a:spcBef>
                <a:spcPts val="0"/>
              </a:spcBef>
              <a:spcAft>
                <a:spcPts val="0"/>
              </a:spcAft>
            </a:pPr>
            <a:fld id="{247DE7EF-B8B5-4F29-A45D-000F44813A85}" type="datetimeFigureOut">
              <a:rPr lang="en-US" smtClean="0">
                <a:solidFill>
                  <a:prstClr val="black">
                    <a:tint val="75000"/>
                  </a:prstClr>
                </a:solidFill>
                <a:latin typeface="Calibri"/>
              </a:rPr>
              <a:pPr fontAlgn="auto">
                <a:spcBef>
                  <a:spcPts val="0"/>
                </a:spcBef>
                <a:spcAft>
                  <a:spcPts val="0"/>
                </a:spcAft>
              </a:pPr>
              <a:t>12/1/2012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1" y="6356359"/>
            <a:ext cx="2895600" cy="365126"/>
          </a:xfrm>
          <a:prstGeom prst="rect">
            <a:avLst/>
          </a:prstGeom>
        </p:spPr>
        <p:txBody>
          <a:bodyPr vert="horz" lIns="91368" tIns="45682" rIns="91368" bIns="45682"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3" y="6356359"/>
            <a:ext cx="2133600" cy="365126"/>
          </a:xfrm>
          <a:prstGeom prst="rect">
            <a:avLst/>
          </a:prstGeom>
        </p:spPr>
        <p:txBody>
          <a:bodyPr vert="horz" lIns="91368" tIns="45682" rIns="91368" bIns="45682" rtlCol="0" anchor="ctr"/>
          <a:lstStyle>
            <a:lvl1pPr algn="r">
              <a:defRPr sz="1200">
                <a:solidFill>
                  <a:schemeClr val="tx1">
                    <a:tint val="75000"/>
                  </a:schemeClr>
                </a:solidFill>
              </a:defRPr>
            </a:lvl1pPr>
          </a:lstStyle>
          <a:p>
            <a:pPr fontAlgn="auto">
              <a:spcBef>
                <a:spcPts val="0"/>
              </a:spcBef>
              <a:spcAft>
                <a:spcPts val="0"/>
              </a:spcAft>
            </a:pPr>
            <a:fld id="{EC412EB7-CEC1-4E4B-BA0C-B6886AE5B88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27000393"/>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3670" rtl="0" eaLnBrk="1" latinLnBrk="0" hangingPunct="1">
        <a:spcBef>
          <a:spcPct val="0"/>
        </a:spcBef>
        <a:buNone/>
        <a:defRPr sz="4300" kern="1200">
          <a:solidFill>
            <a:schemeClr val="tx1"/>
          </a:solidFill>
          <a:latin typeface="+mj-lt"/>
          <a:ea typeface="+mj-ea"/>
          <a:cs typeface="+mj-cs"/>
        </a:defRPr>
      </a:lvl1pPr>
    </p:titleStyle>
    <p:bodyStyle>
      <a:lvl1pPr marL="342626" indent="-342626" algn="l" defTabSz="91367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359" indent="-285524" algn="l" defTabSz="913670"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090" indent="-228414" algn="l" defTabSz="91367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926" indent="-228414"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762" indent="-228414"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596" indent="-228414"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432" indent="-228414"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267" indent="-228414"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102" indent="-228414"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70" rtl="0" eaLnBrk="1" latinLnBrk="0" hangingPunct="1">
        <a:defRPr sz="1700" kern="1200">
          <a:solidFill>
            <a:schemeClr val="tx1"/>
          </a:solidFill>
          <a:latin typeface="+mn-lt"/>
          <a:ea typeface="+mn-ea"/>
          <a:cs typeface="+mn-cs"/>
        </a:defRPr>
      </a:lvl1pPr>
      <a:lvl2pPr marL="456836" algn="l" defTabSz="913670" rtl="0" eaLnBrk="1" latinLnBrk="0" hangingPunct="1">
        <a:defRPr sz="1700" kern="1200">
          <a:solidFill>
            <a:schemeClr val="tx1"/>
          </a:solidFill>
          <a:latin typeface="+mn-lt"/>
          <a:ea typeface="+mn-ea"/>
          <a:cs typeface="+mn-cs"/>
        </a:defRPr>
      </a:lvl2pPr>
      <a:lvl3pPr marL="913670" algn="l" defTabSz="913670" rtl="0" eaLnBrk="1" latinLnBrk="0" hangingPunct="1">
        <a:defRPr sz="1700" kern="1200">
          <a:solidFill>
            <a:schemeClr val="tx1"/>
          </a:solidFill>
          <a:latin typeface="+mn-lt"/>
          <a:ea typeface="+mn-ea"/>
          <a:cs typeface="+mn-cs"/>
        </a:defRPr>
      </a:lvl3pPr>
      <a:lvl4pPr marL="1370507" algn="l" defTabSz="913670" rtl="0" eaLnBrk="1" latinLnBrk="0" hangingPunct="1">
        <a:defRPr sz="1700" kern="1200">
          <a:solidFill>
            <a:schemeClr val="tx1"/>
          </a:solidFill>
          <a:latin typeface="+mn-lt"/>
          <a:ea typeface="+mn-ea"/>
          <a:cs typeface="+mn-cs"/>
        </a:defRPr>
      </a:lvl4pPr>
      <a:lvl5pPr marL="1827343" algn="l" defTabSz="913670" rtl="0" eaLnBrk="1" latinLnBrk="0" hangingPunct="1">
        <a:defRPr sz="1700" kern="1200">
          <a:solidFill>
            <a:schemeClr val="tx1"/>
          </a:solidFill>
          <a:latin typeface="+mn-lt"/>
          <a:ea typeface="+mn-ea"/>
          <a:cs typeface="+mn-cs"/>
        </a:defRPr>
      </a:lvl5pPr>
      <a:lvl6pPr marL="2284177" algn="l" defTabSz="913670" rtl="0" eaLnBrk="1" latinLnBrk="0" hangingPunct="1">
        <a:defRPr sz="1700" kern="1200">
          <a:solidFill>
            <a:schemeClr val="tx1"/>
          </a:solidFill>
          <a:latin typeface="+mn-lt"/>
          <a:ea typeface="+mn-ea"/>
          <a:cs typeface="+mn-cs"/>
        </a:defRPr>
      </a:lvl6pPr>
      <a:lvl7pPr marL="2741011" algn="l" defTabSz="913670" rtl="0" eaLnBrk="1" latinLnBrk="0" hangingPunct="1">
        <a:defRPr sz="1700" kern="1200">
          <a:solidFill>
            <a:schemeClr val="tx1"/>
          </a:solidFill>
          <a:latin typeface="+mn-lt"/>
          <a:ea typeface="+mn-ea"/>
          <a:cs typeface="+mn-cs"/>
        </a:defRPr>
      </a:lvl7pPr>
      <a:lvl8pPr marL="3197851" algn="l" defTabSz="913670" rtl="0" eaLnBrk="1" latinLnBrk="0" hangingPunct="1">
        <a:defRPr sz="1700" kern="1200">
          <a:solidFill>
            <a:schemeClr val="tx1"/>
          </a:solidFill>
          <a:latin typeface="+mn-lt"/>
          <a:ea typeface="+mn-ea"/>
          <a:cs typeface="+mn-cs"/>
        </a:defRPr>
      </a:lvl8pPr>
      <a:lvl9pPr marL="3654684" algn="l" defTabSz="91367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 y="100584"/>
            <a:ext cx="9144000" cy="1453895"/>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fontAlgn="auto">
              <a:spcBef>
                <a:spcPts val="0"/>
              </a:spcBef>
              <a:spcAft>
                <a:spcPts val="0"/>
              </a:spcAft>
            </a:pPr>
            <a:endParaRPr lang="en-US" sz="1700" dirty="0">
              <a:solidFill>
                <a:prstClr val="white"/>
              </a:solidFill>
            </a:endParaRPr>
          </a:p>
        </p:txBody>
      </p:sp>
      <p:sp>
        <p:nvSpPr>
          <p:cNvPr id="8" name="Rectangle 7"/>
          <p:cNvSpPr/>
          <p:nvPr/>
        </p:nvSpPr>
        <p:spPr>
          <a:xfrm>
            <a:off x="3"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fontAlgn="auto">
              <a:spcBef>
                <a:spcPts val="0"/>
              </a:spcBef>
              <a:spcAft>
                <a:spcPts val="0"/>
              </a:spcAft>
            </a:pPr>
            <a:endParaRPr lang="en-US" sz="1700" dirty="0">
              <a:solidFill>
                <a:prstClr val="white"/>
              </a:solidFill>
            </a:endParaRPr>
          </a:p>
        </p:txBody>
      </p:sp>
      <p:sp>
        <p:nvSpPr>
          <p:cNvPr id="2" name="Title Placeholder 1"/>
          <p:cNvSpPr>
            <a:spLocks noGrp="1"/>
          </p:cNvSpPr>
          <p:nvPr>
            <p:ph type="title"/>
          </p:nvPr>
        </p:nvSpPr>
        <p:spPr>
          <a:xfrm>
            <a:off x="457203" y="182880"/>
            <a:ext cx="8229600" cy="1111664"/>
          </a:xfrm>
          <a:prstGeom prst="rect">
            <a:avLst/>
          </a:prstGeom>
        </p:spPr>
        <p:txBody>
          <a:bodyPr vert="horz" lIns="91368" tIns="45682" rIns="91368" bIns="45682"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3" y="1600214"/>
            <a:ext cx="8229600" cy="4525963"/>
          </a:xfrm>
          <a:prstGeom prst="rect">
            <a:avLst/>
          </a:prstGeom>
        </p:spPr>
        <p:txBody>
          <a:bodyPr vert="horz" lIns="91368" tIns="45682" rIns="91368"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3" y="6356359"/>
            <a:ext cx="2133600" cy="365126"/>
          </a:xfrm>
          <a:prstGeom prst="rect">
            <a:avLst/>
          </a:prstGeom>
        </p:spPr>
        <p:txBody>
          <a:bodyPr vert="horz" lIns="91368" tIns="45682" rIns="91368" bIns="45682" rtlCol="0" anchor="ctr"/>
          <a:lstStyle>
            <a:lvl1pPr algn="l">
              <a:defRPr sz="1200">
                <a:solidFill>
                  <a:schemeClr val="tx2"/>
                </a:solidFill>
              </a:defRPr>
            </a:lvl1pPr>
          </a:lstStyle>
          <a:p>
            <a:pPr fontAlgn="auto">
              <a:spcBef>
                <a:spcPts val="0"/>
              </a:spcBef>
              <a:spcAft>
                <a:spcPts val="0"/>
              </a:spcAft>
            </a:pPr>
            <a:fld id="{646CAB16-0C74-4BF1-AA39-9FCBC2785681}" type="datetimeFigureOut">
              <a:rPr lang="en-US" smtClean="0">
                <a:solidFill>
                  <a:srgbClr val="55554A"/>
                </a:solidFill>
                <a:latin typeface="Franklin Gothic Book"/>
              </a:rPr>
              <a:pPr fontAlgn="auto">
                <a:spcBef>
                  <a:spcPts val="0"/>
                </a:spcBef>
                <a:spcAft>
                  <a:spcPts val="0"/>
                </a:spcAft>
              </a:pPr>
              <a:t>12/1/2012</a:t>
            </a:fld>
            <a:endParaRPr lang="en-US">
              <a:solidFill>
                <a:srgbClr val="55554A"/>
              </a:solidFill>
              <a:latin typeface="Franklin Gothic Book"/>
            </a:endParaRPr>
          </a:p>
        </p:txBody>
      </p:sp>
      <p:sp>
        <p:nvSpPr>
          <p:cNvPr id="5" name="Footer Placeholder 4"/>
          <p:cNvSpPr>
            <a:spLocks noGrp="1"/>
          </p:cNvSpPr>
          <p:nvPr>
            <p:ph type="ftr" sz="quarter" idx="3"/>
          </p:nvPr>
        </p:nvSpPr>
        <p:spPr>
          <a:xfrm>
            <a:off x="3124201" y="6356359"/>
            <a:ext cx="2895600" cy="365126"/>
          </a:xfrm>
          <a:prstGeom prst="rect">
            <a:avLst/>
          </a:prstGeom>
        </p:spPr>
        <p:txBody>
          <a:bodyPr vert="horz" lIns="91368" tIns="45682" rIns="91368" bIns="45682" rtlCol="0" anchor="ctr"/>
          <a:lstStyle>
            <a:lvl1pPr algn="ctr">
              <a:defRPr sz="1200">
                <a:solidFill>
                  <a:schemeClr val="tx2"/>
                </a:solidFill>
              </a:defRPr>
            </a:lvl1pPr>
          </a:lstStyle>
          <a:p>
            <a:pPr fontAlgn="auto">
              <a:spcBef>
                <a:spcPts val="0"/>
              </a:spcBef>
              <a:spcAft>
                <a:spcPts val="0"/>
              </a:spcAft>
            </a:pPr>
            <a:endParaRPr lang="en-US">
              <a:solidFill>
                <a:srgbClr val="55554A"/>
              </a:solidFill>
              <a:latin typeface="Franklin Gothic Book"/>
            </a:endParaRPr>
          </a:p>
        </p:txBody>
      </p:sp>
      <p:sp>
        <p:nvSpPr>
          <p:cNvPr id="6" name="Slide Number Placeholder 5"/>
          <p:cNvSpPr>
            <a:spLocks noGrp="1"/>
          </p:cNvSpPr>
          <p:nvPr>
            <p:ph type="sldNum" sz="quarter" idx="4"/>
          </p:nvPr>
        </p:nvSpPr>
        <p:spPr>
          <a:xfrm>
            <a:off x="4" y="167641"/>
            <a:ext cx="457200" cy="365126"/>
          </a:xfrm>
          <a:prstGeom prst="rect">
            <a:avLst/>
          </a:prstGeom>
        </p:spPr>
        <p:txBody>
          <a:bodyPr vert="horz" lIns="91368" tIns="45682" rIns="91368" bIns="45682" rtlCol="0" anchor="ctr"/>
          <a:lstStyle>
            <a:lvl1pPr algn="ctr">
              <a:defRPr sz="1200">
                <a:solidFill>
                  <a:schemeClr val="tx2"/>
                </a:solidFill>
              </a:defRPr>
            </a:lvl1pPr>
          </a:lstStyle>
          <a:p>
            <a:pPr fontAlgn="auto">
              <a:spcBef>
                <a:spcPts val="0"/>
              </a:spcBef>
              <a:spcAft>
                <a:spcPts val="0"/>
              </a:spcAft>
            </a:pPr>
            <a:fld id="{DE6493E7-FFBF-4DEF-A6A5-6C266D3E09A8}" type="slidenum">
              <a:rPr lang="en-US" smtClean="0">
                <a:solidFill>
                  <a:srgbClr val="55554A"/>
                </a:solidFill>
                <a:latin typeface="Franklin Gothic Book"/>
              </a:rPr>
              <a:pPr fontAlgn="auto">
                <a:spcBef>
                  <a:spcPts val="0"/>
                </a:spcBef>
                <a:spcAft>
                  <a:spcPts val="0"/>
                </a:spcAft>
              </a:pPr>
              <a:t>‹#›</a:t>
            </a:fld>
            <a:endParaRPr lang="en-US">
              <a:solidFill>
                <a:srgbClr val="55554A"/>
              </a:solidFill>
              <a:latin typeface="Franklin Gothic Book"/>
            </a:endParaRPr>
          </a:p>
        </p:txBody>
      </p:sp>
      <p:sp>
        <p:nvSpPr>
          <p:cNvPr id="9" name="Rectangle 8"/>
          <p:cNvSpPr/>
          <p:nvPr/>
        </p:nvSpPr>
        <p:spPr>
          <a:xfrm>
            <a:off x="3" y="1368555"/>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fontAlgn="auto">
              <a:spcBef>
                <a:spcPts val="0"/>
              </a:spcBef>
              <a:spcAft>
                <a:spcPts val="0"/>
              </a:spcAft>
            </a:pPr>
            <a:endParaRPr lang="en-US" sz="1700">
              <a:solidFill>
                <a:prstClr val="white"/>
              </a:solidFill>
            </a:endParaRPr>
          </a:p>
        </p:txBody>
      </p:sp>
    </p:spTree>
    <p:extLst>
      <p:ext uri="{BB962C8B-B14F-4D97-AF65-F5344CB8AC3E}">
        <p14:creationId xmlns:p14="http://schemas.microsoft.com/office/powerpoint/2010/main" val="569118618"/>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3670" rtl="0" eaLnBrk="1" latinLnBrk="0" hangingPunct="1">
        <a:spcBef>
          <a:spcPct val="0"/>
        </a:spcBef>
        <a:buNone/>
        <a:defRPr sz="5300" b="1" kern="1200" cap="none" spc="0">
          <a:ln w="13970" cmpd="sng">
            <a:noFill/>
            <a:prstDash val="solid"/>
          </a:ln>
          <a:solidFill>
            <a:schemeClr val="tx1"/>
          </a:solidFill>
          <a:effectLst/>
          <a:latin typeface="+mj-lt"/>
          <a:ea typeface="+mj-ea"/>
          <a:cs typeface="+mj-cs"/>
        </a:defRPr>
      </a:lvl1pPr>
    </p:titleStyle>
    <p:bodyStyle>
      <a:lvl1pPr marL="342626" indent="-342626" algn="l" defTabSz="913670" rtl="0" eaLnBrk="1" latinLnBrk="0" hangingPunct="1">
        <a:spcBef>
          <a:spcPct val="20000"/>
        </a:spcBef>
        <a:buClr>
          <a:schemeClr val="accent1"/>
        </a:buClr>
        <a:buSzPct val="75000"/>
        <a:buFont typeface="Wingdings" pitchFamily="2" charset="2"/>
        <a:buChar char=""/>
        <a:defRPr sz="2400" kern="1200">
          <a:solidFill>
            <a:schemeClr val="tx1"/>
          </a:solidFill>
          <a:latin typeface="+mn-lt"/>
          <a:ea typeface="+mn-ea"/>
          <a:cs typeface="+mn-cs"/>
        </a:defRPr>
      </a:lvl1pPr>
      <a:lvl2pPr marL="742359" indent="-285524" algn="l" defTabSz="913670" rtl="0" eaLnBrk="1" latinLnBrk="0" hangingPunct="1">
        <a:spcBef>
          <a:spcPct val="20000"/>
        </a:spcBef>
        <a:buClr>
          <a:schemeClr val="accent2"/>
        </a:buClr>
        <a:buSzPct val="85000"/>
        <a:buFont typeface="Courier New" pitchFamily="49" charset="0"/>
        <a:buChar char="o"/>
        <a:defRPr sz="2000" kern="1200">
          <a:solidFill>
            <a:schemeClr val="tx1"/>
          </a:solidFill>
          <a:latin typeface="+mn-lt"/>
          <a:ea typeface="+mn-ea"/>
          <a:cs typeface="+mn-cs"/>
        </a:defRPr>
      </a:lvl2pPr>
      <a:lvl3pPr marL="1142090" indent="-228414" algn="l" defTabSz="913670" rtl="0" eaLnBrk="1" latinLnBrk="0" hangingPunct="1">
        <a:spcBef>
          <a:spcPct val="20000"/>
        </a:spcBef>
        <a:buClr>
          <a:schemeClr val="accent3"/>
        </a:buClr>
        <a:buFont typeface="Arial" pitchFamily="34" charset="0"/>
        <a:buChar char="•"/>
        <a:defRPr sz="1700" kern="1200">
          <a:solidFill>
            <a:schemeClr val="tx1"/>
          </a:solidFill>
          <a:latin typeface="+mn-lt"/>
          <a:ea typeface="+mn-ea"/>
          <a:cs typeface="+mn-cs"/>
        </a:defRPr>
      </a:lvl3pPr>
      <a:lvl4pPr marL="1598926" indent="-228414" algn="l" defTabSz="91367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2055762" indent="-228414" algn="l" defTabSz="91367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2512596" indent="-228414" algn="l" defTabSz="91367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69432" indent="-228414" algn="l" defTabSz="91367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6267" indent="-228414" algn="l" defTabSz="91367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3102" indent="-228414" algn="l" defTabSz="91367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3670" rtl="0" eaLnBrk="1" latinLnBrk="0" hangingPunct="1">
        <a:defRPr sz="1700" kern="1200">
          <a:solidFill>
            <a:schemeClr val="tx1"/>
          </a:solidFill>
          <a:latin typeface="+mn-lt"/>
          <a:ea typeface="+mn-ea"/>
          <a:cs typeface="+mn-cs"/>
        </a:defRPr>
      </a:lvl1pPr>
      <a:lvl2pPr marL="456836" algn="l" defTabSz="913670" rtl="0" eaLnBrk="1" latinLnBrk="0" hangingPunct="1">
        <a:defRPr sz="1700" kern="1200">
          <a:solidFill>
            <a:schemeClr val="tx1"/>
          </a:solidFill>
          <a:latin typeface="+mn-lt"/>
          <a:ea typeface="+mn-ea"/>
          <a:cs typeface="+mn-cs"/>
        </a:defRPr>
      </a:lvl2pPr>
      <a:lvl3pPr marL="913670" algn="l" defTabSz="913670" rtl="0" eaLnBrk="1" latinLnBrk="0" hangingPunct="1">
        <a:defRPr sz="1700" kern="1200">
          <a:solidFill>
            <a:schemeClr val="tx1"/>
          </a:solidFill>
          <a:latin typeface="+mn-lt"/>
          <a:ea typeface="+mn-ea"/>
          <a:cs typeface="+mn-cs"/>
        </a:defRPr>
      </a:lvl3pPr>
      <a:lvl4pPr marL="1370507" algn="l" defTabSz="913670" rtl="0" eaLnBrk="1" latinLnBrk="0" hangingPunct="1">
        <a:defRPr sz="1700" kern="1200">
          <a:solidFill>
            <a:schemeClr val="tx1"/>
          </a:solidFill>
          <a:latin typeface="+mn-lt"/>
          <a:ea typeface="+mn-ea"/>
          <a:cs typeface="+mn-cs"/>
        </a:defRPr>
      </a:lvl4pPr>
      <a:lvl5pPr marL="1827343" algn="l" defTabSz="913670" rtl="0" eaLnBrk="1" latinLnBrk="0" hangingPunct="1">
        <a:defRPr sz="1700" kern="1200">
          <a:solidFill>
            <a:schemeClr val="tx1"/>
          </a:solidFill>
          <a:latin typeface="+mn-lt"/>
          <a:ea typeface="+mn-ea"/>
          <a:cs typeface="+mn-cs"/>
        </a:defRPr>
      </a:lvl5pPr>
      <a:lvl6pPr marL="2284177" algn="l" defTabSz="913670" rtl="0" eaLnBrk="1" latinLnBrk="0" hangingPunct="1">
        <a:defRPr sz="1700" kern="1200">
          <a:solidFill>
            <a:schemeClr val="tx1"/>
          </a:solidFill>
          <a:latin typeface="+mn-lt"/>
          <a:ea typeface="+mn-ea"/>
          <a:cs typeface="+mn-cs"/>
        </a:defRPr>
      </a:lvl6pPr>
      <a:lvl7pPr marL="2741011" algn="l" defTabSz="913670" rtl="0" eaLnBrk="1" latinLnBrk="0" hangingPunct="1">
        <a:defRPr sz="1700" kern="1200">
          <a:solidFill>
            <a:schemeClr val="tx1"/>
          </a:solidFill>
          <a:latin typeface="+mn-lt"/>
          <a:ea typeface="+mn-ea"/>
          <a:cs typeface="+mn-cs"/>
        </a:defRPr>
      </a:lvl7pPr>
      <a:lvl8pPr marL="3197851" algn="l" defTabSz="913670" rtl="0" eaLnBrk="1" latinLnBrk="0" hangingPunct="1">
        <a:defRPr sz="1700" kern="1200">
          <a:solidFill>
            <a:schemeClr val="tx1"/>
          </a:solidFill>
          <a:latin typeface="+mn-lt"/>
          <a:ea typeface="+mn-ea"/>
          <a:cs typeface="+mn-cs"/>
        </a:defRPr>
      </a:lvl8pPr>
      <a:lvl9pPr marL="3654684" algn="l" defTabSz="91367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11" y="274638"/>
            <a:ext cx="7620001" cy="1143000"/>
          </a:xfrm>
          <a:prstGeom prst="rect">
            <a:avLst/>
          </a:prstGeom>
        </p:spPr>
        <p:txBody>
          <a:bodyPr vert="horz" lIns="95705" tIns="47852" rIns="95705" bIns="47852"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11" y="1600213"/>
            <a:ext cx="7620001" cy="4800601"/>
          </a:xfrm>
          <a:prstGeom prst="rect">
            <a:avLst/>
          </a:prstGeom>
        </p:spPr>
        <p:txBody>
          <a:bodyPr vert="horz" lIns="95705" tIns="47852" rIns="95705" bIns="478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705" tIns="47852" rIns="95705" bIns="47852" rtlCol="0" anchor="ctr"/>
          <a:lstStyle/>
          <a:p>
            <a:pPr algn="ctr" defTabSz="913561" fontAlgn="auto">
              <a:spcBef>
                <a:spcPts val="0"/>
              </a:spcBef>
              <a:spcAft>
                <a:spcPts val="0"/>
              </a:spcAft>
            </a:pPr>
            <a:endParaRPr lang="en-US" sz="1700">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5705" tIns="47852" rIns="95705" bIns="47852" rtlCol="0" anchor="ctr"/>
          <a:lstStyle/>
          <a:p>
            <a:pPr algn="ctr" defTabSz="913561" fontAlgn="auto">
              <a:spcBef>
                <a:spcPts val="0"/>
              </a:spcBef>
              <a:spcAft>
                <a:spcPts val="0"/>
              </a:spcAft>
            </a:pPr>
            <a:endParaRPr lang="en-US" sz="1700">
              <a:solidFill>
                <a:srgbClr val="FFFFFF"/>
              </a:solidFill>
            </a:endParaRPr>
          </a:p>
        </p:txBody>
      </p:sp>
      <p:sp>
        <p:nvSpPr>
          <p:cNvPr id="6" name="Slide Number Placeholder 5"/>
          <p:cNvSpPr>
            <a:spLocks noGrp="1"/>
          </p:cNvSpPr>
          <p:nvPr>
            <p:ph type="sldNum" sz="quarter" idx="4"/>
          </p:nvPr>
        </p:nvSpPr>
        <p:spPr>
          <a:xfrm>
            <a:off x="8531789" y="5648970"/>
            <a:ext cx="548640" cy="396241"/>
          </a:xfrm>
          <a:prstGeom prst="bracketPair">
            <a:avLst>
              <a:gd name="adj" fmla="val 17949"/>
            </a:avLst>
          </a:prstGeom>
          <a:ln w="19050">
            <a:solidFill>
              <a:srgbClr val="FFFFFF"/>
            </a:solidFill>
          </a:ln>
        </p:spPr>
        <p:txBody>
          <a:bodyPr vert="horz" lIns="0" tIns="0" rIns="0" bIns="0" rtlCol="0" anchor="ctr"/>
          <a:lstStyle>
            <a:lvl1pPr algn="ctr">
              <a:defRPr sz="1700">
                <a:solidFill>
                  <a:srgbClr val="FFFFFF"/>
                </a:solidFill>
              </a:defRPr>
            </a:lvl1pPr>
          </a:lstStyle>
          <a:p>
            <a:pPr defTabSz="913561" fontAlgn="auto">
              <a:spcBef>
                <a:spcPts val="0"/>
              </a:spcBef>
              <a:spcAft>
                <a:spcPts val="0"/>
              </a:spcAft>
            </a:pPr>
            <a:fld id="{D882E7B2-E616-452C-AFC7-35250D367E6E}" type="slidenum">
              <a:rPr lang="en-US" smtClean="0">
                <a:latin typeface="Calibri"/>
              </a:rPr>
              <a:pPr defTabSz="913561" fontAlgn="auto">
                <a:spcBef>
                  <a:spcPts val="0"/>
                </a:spcBef>
                <a:spcAft>
                  <a:spcPts val="0"/>
                </a:spcAft>
              </a:pPr>
              <a:t>‹#›</a:t>
            </a:fld>
            <a:endParaRPr lang="en-US">
              <a:latin typeface="Calibri"/>
            </a:endParaRPr>
          </a:p>
        </p:txBody>
      </p:sp>
      <p:sp>
        <p:nvSpPr>
          <p:cNvPr id="5" name="Footer Placeholder 4"/>
          <p:cNvSpPr>
            <a:spLocks noGrp="1"/>
          </p:cNvSpPr>
          <p:nvPr>
            <p:ph type="ftr" sz="quarter" idx="3"/>
          </p:nvPr>
        </p:nvSpPr>
        <p:spPr>
          <a:xfrm rot="16200000">
            <a:off x="7586923" y="4048776"/>
            <a:ext cx="2367281" cy="365761"/>
          </a:xfrm>
          <a:prstGeom prst="rect">
            <a:avLst/>
          </a:prstGeom>
        </p:spPr>
        <p:txBody>
          <a:bodyPr vert="horz" lIns="95705" tIns="47852" rIns="95705" bIns="47852" rtlCol="0" anchor="ctr"/>
          <a:lstStyle>
            <a:lvl1pPr algn="r">
              <a:defRPr sz="1200">
                <a:solidFill>
                  <a:schemeClr val="bg2"/>
                </a:solidFill>
              </a:defRPr>
            </a:lvl1pPr>
          </a:lstStyle>
          <a:p>
            <a:pPr defTabSz="913561" fontAlgn="auto">
              <a:spcBef>
                <a:spcPts val="0"/>
              </a:spcBef>
              <a:spcAft>
                <a:spcPts val="0"/>
              </a:spcAft>
            </a:pPr>
            <a:endParaRPr lang="en-US">
              <a:solidFill>
                <a:srgbClr val="DFDCB7"/>
              </a:solidFill>
              <a:latin typeface="Calibri"/>
            </a:endParaRPr>
          </a:p>
        </p:txBody>
      </p:sp>
      <p:sp>
        <p:nvSpPr>
          <p:cNvPr id="4" name="Date Placeholder 3"/>
          <p:cNvSpPr>
            <a:spLocks noGrp="1"/>
          </p:cNvSpPr>
          <p:nvPr>
            <p:ph type="dt" sz="half" idx="2"/>
          </p:nvPr>
        </p:nvSpPr>
        <p:spPr>
          <a:xfrm rot="16200000">
            <a:off x="7551355" y="1645928"/>
            <a:ext cx="2438398" cy="365761"/>
          </a:xfrm>
          <a:prstGeom prst="rect">
            <a:avLst/>
          </a:prstGeom>
        </p:spPr>
        <p:txBody>
          <a:bodyPr vert="horz" lIns="95705" tIns="47852" rIns="95705" bIns="47852" rtlCol="0" anchor="ctr"/>
          <a:lstStyle>
            <a:lvl1pPr algn="l">
              <a:defRPr sz="1200">
                <a:solidFill>
                  <a:schemeClr val="bg2"/>
                </a:solidFill>
              </a:defRPr>
            </a:lvl1pPr>
          </a:lstStyle>
          <a:p>
            <a:pPr defTabSz="913561" fontAlgn="auto">
              <a:spcBef>
                <a:spcPts val="0"/>
              </a:spcBef>
              <a:spcAft>
                <a:spcPts val="0"/>
              </a:spcAft>
            </a:pPr>
            <a:fld id="{370687CC-88B7-4D24-9E9F-0D86C283548E}" type="datetimeFigureOut">
              <a:rPr lang="en-US" smtClean="0">
                <a:solidFill>
                  <a:srgbClr val="DFDCB7"/>
                </a:solidFill>
                <a:latin typeface="Calibri"/>
              </a:rPr>
              <a:pPr defTabSz="913561" fontAlgn="auto">
                <a:spcBef>
                  <a:spcPts val="0"/>
                </a:spcBef>
                <a:spcAft>
                  <a:spcPts val="0"/>
                </a:spcAft>
              </a:pPr>
              <a:t>12/1/2012</a:t>
            </a:fld>
            <a:endParaRPr lang="en-US">
              <a:solidFill>
                <a:srgbClr val="DFDCB7"/>
              </a:solidFill>
              <a:latin typeface="Calibri"/>
            </a:endParaRPr>
          </a:p>
        </p:txBody>
      </p:sp>
    </p:spTree>
    <p:extLst>
      <p:ext uri="{BB962C8B-B14F-4D97-AF65-F5344CB8AC3E}">
        <p14:creationId xmlns:p14="http://schemas.microsoft.com/office/powerpoint/2010/main" val="819085723"/>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l" defTabSz="957044" rtl="0" eaLnBrk="1" latinLnBrk="0" hangingPunct="1">
        <a:spcBef>
          <a:spcPct val="0"/>
        </a:spcBef>
        <a:buNone/>
        <a:defRPr sz="4800" kern="1200" cap="none" spc="-106" baseline="0">
          <a:ln>
            <a:noFill/>
          </a:ln>
          <a:solidFill>
            <a:schemeClr val="tx2"/>
          </a:solidFill>
          <a:effectLst/>
          <a:latin typeface="+mj-lt"/>
          <a:ea typeface="+mj-ea"/>
          <a:cs typeface="+mj-cs"/>
        </a:defRPr>
      </a:lvl1pPr>
    </p:titleStyle>
    <p:bodyStyle>
      <a:lvl1pPr marL="358893" indent="-239266" algn="l" defTabSz="957044"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69930" indent="-239266" algn="l" defTabSz="957044" rtl="0" eaLnBrk="1" latinLnBrk="0" hangingPunct="1">
        <a:spcBef>
          <a:spcPct val="20000"/>
        </a:spcBef>
        <a:buClr>
          <a:schemeClr val="accent2"/>
        </a:buClr>
        <a:buFont typeface="Arial" pitchFamily="34" charset="0"/>
        <a:buChar char="•"/>
        <a:defRPr sz="2100" kern="1200">
          <a:solidFill>
            <a:schemeClr val="tx1"/>
          </a:solidFill>
          <a:latin typeface="+mn-lt"/>
          <a:ea typeface="+mn-ea"/>
          <a:cs typeface="+mn-cs"/>
        </a:defRPr>
      </a:lvl2pPr>
      <a:lvl3pPr marL="1052751" indent="-239266" algn="l" defTabSz="957044" rtl="0" eaLnBrk="1" latinLnBrk="0" hangingPunct="1">
        <a:spcBef>
          <a:spcPct val="20000"/>
        </a:spcBef>
        <a:buClr>
          <a:schemeClr val="accent3"/>
        </a:buClr>
        <a:buFont typeface="Arial" pitchFamily="34" charset="0"/>
        <a:buChar char="•"/>
        <a:defRPr sz="1700" kern="1200">
          <a:solidFill>
            <a:schemeClr val="tx1"/>
          </a:solidFill>
          <a:latin typeface="+mn-lt"/>
          <a:ea typeface="+mn-ea"/>
          <a:cs typeface="+mn-cs"/>
        </a:defRPr>
      </a:lvl3pPr>
      <a:lvl4pPr marL="1339862" indent="-239266" algn="l" defTabSz="957044" rtl="0" eaLnBrk="1" latinLnBrk="0" hangingPunct="1">
        <a:spcBef>
          <a:spcPct val="20000"/>
        </a:spcBef>
        <a:buClr>
          <a:schemeClr val="accent4"/>
        </a:buClr>
        <a:buFont typeface="Arial" pitchFamily="34" charset="0"/>
        <a:buChar char="•"/>
        <a:defRPr sz="1700" kern="1200">
          <a:solidFill>
            <a:schemeClr val="tx1"/>
          </a:solidFill>
          <a:latin typeface="+mn-lt"/>
          <a:ea typeface="+mn-ea"/>
          <a:cs typeface="+mn-cs"/>
        </a:defRPr>
      </a:lvl4pPr>
      <a:lvl5pPr marL="1626979" indent="-239266" algn="l" defTabSz="957044"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818384" indent="-191406" algn="l" defTabSz="957044"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2009796" indent="-191406" algn="l" defTabSz="957044"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201202" indent="-191406" algn="l" defTabSz="957044"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392614" indent="-191406" algn="l" defTabSz="957044"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57044" rtl="0" eaLnBrk="1" latinLnBrk="0" hangingPunct="1">
        <a:defRPr sz="1700" kern="1200">
          <a:solidFill>
            <a:schemeClr val="tx1"/>
          </a:solidFill>
          <a:latin typeface="+mn-lt"/>
          <a:ea typeface="+mn-ea"/>
          <a:cs typeface="+mn-cs"/>
        </a:defRPr>
      </a:lvl1pPr>
      <a:lvl2pPr marL="478524" algn="l" defTabSz="957044" rtl="0" eaLnBrk="1" latinLnBrk="0" hangingPunct="1">
        <a:defRPr sz="1700" kern="1200">
          <a:solidFill>
            <a:schemeClr val="tx1"/>
          </a:solidFill>
          <a:latin typeface="+mn-lt"/>
          <a:ea typeface="+mn-ea"/>
          <a:cs typeface="+mn-cs"/>
        </a:defRPr>
      </a:lvl2pPr>
      <a:lvl3pPr marL="957044" algn="l" defTabSz="957044" rtl="0" eaLnBrk="1" latinLnBrk="0" hangingPunct="1">
        <a:defRPr sz="1700" kern="1200">
          <a:solidFill>
            <a:schemeClr val="tx1"/>
          </a:solidFill>
          <a:latin typeface="+mn-lt"/>
          <a:ea typeface="+mn-ea"/>
          <a:cs typeface="+mn-cs"/>
        </a:defRPr>
      </a:lvl3pPr>
      <a:lvl4pPr marL="1435570" algn="l" defTabSz="957044" rtl="0" eaLnBrk="1" latinLnBrk="0" hangingPunct="1">
        <a:defRPr sz="1700" kern="1200">
          <a:solidFill>
            <a:schemeClr val="tx1"/>
          </a:solidFill>
          <a:latin typeface="+mn-lt"/>
          <a:ea typeface="+mn-ea"/>
          <a:cs typeface="+mn-cs"/>
        </a:defRPr>
      </a:lvl4pPr>
      <a:lvl5pPr marL="1914090" algn="l" defTabSz="957044" rtl="0" eaLnBrk="1" latinLnBrk="0" hangingPunct="1">
        <a:defRPr sz="1700" kern="1200">
          <a:solidFill>
            <a:schemeClr val="tx1"/>
          </a:solidFill>
          <a:latin typeface="+mn-lt"/>
          <a:ea typeface="+mn-ea"/>
          <a:cs typeface="+mn-cs"/>
        </a:defRPr>
      </a:lvl5pPr>
      <a:lvl6pPr marL="2392614" algn="l" defTabSz="957044" rtl="0" eaLnBrk="1" latinLnBrk="0" hangingPunct="1">
        <a:defRPr sz="1700" kern="1200">
          <a:solidFill>
            <a:schemeClr val="tx1"/>
          </a:solidFill>
          <a:latin typeface="+mn-lt"/>
          <a:ea typeface="+mn-ea"/>
          <a:cs typeface="+mn-cs"/>
        </a:defRPr>
      </a:lvl6pPr>
      <a:lvl7pPr marL="2871138" algn="l" defTabSz="957044" rtl="0" eaLnBrk="1" latinLnBrk="0" hangingPunct="1">
        <a:defRPr sz="1700" kern="1200">
          <a:solidFill>
            <a:schemeClr val="tx1"/>
          </a:solidFill>
          <a:latin typeface="+mn-lt"/>
          <a:ea typeface="+mn-ea"/>
          <a:cs typeface="+mn-cs"/>
        </a:defRPr>
      </a:lvl7pPr>
      <a:lvl8pPr marL="3349659" algn="l" defTabSz="957044" rtl="0" eaLnBrk="1" latinLnBrk="0" hangingPunct="1">
        <a:defRPr sz="1700" kern="1200">
          <a:solidFill>
            <a:schemeClr val="tx1"/>
          </a:solidFill>
          <a:latin typeface="+mn-lt"/>
          <a:ea typeface="+mn-ea"/>
          <a:cs typeface="+mn-cs"/>
        </a:defRPr>
      </a:lvl8pPr>
      <a:lvl9pPr marL="3828183" algn="l" defTabSz="957044"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3" y="274638"/>
            <a:ext cx="8229600" cy="1143000"/>
          </a:xfrm>
          <a:prstGeom prst="rect">
            <a:avLst/>
          </a:prstGeom>
        </p:spPr>
        <p:txBody>
          <a:bodyPr vert="horz" lIns="91368" tIns="45682" rIns="91368" bIns="456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3" y="1600207"/>
            <a:ext cx="8229600" cy="4525963"/>
          </a:xfrm>
          <a:prstGeom prst="rect">
            <a:avLst/>
          </a:prstGeom>
        </p:spPr>
        <p:txBody>
          <a:bodyPr vert="horz" lIns="91368" tIns="45682" rIns="91368"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3" y="6356350"/>
            <a:ext cx="2133600" cy="365126"/>
          </a:xfrm>
          <a:prstGeom prst="rect">
            <a:avLst/>
          </a:prstGeom>
        </p:spPr>
        <p:txBody>
          <a:bodyPr vert="horz" lIns="91368" tIns="45682" rIns="91368" bIns="45682" rtlCol="0" anchor="ctr"/>
          <a:lstStyle>
            <a:lvl1pPr algn="l">
              <a:defRPr sz="1200">
                <a:solidFill>
                  <a:schemeClr val="tx1">
                    <a:tint val="75000"/>
                  </a:schemeClr>
                </a:solidFill>
              </a:defRPr>
            </a:lvl1pPr>
          </a:lstStyle>
          <a:p>
            <a:pPr fontAlgn="auto">
              <a:spcBef>
                <a:spcPts val="0"/>
              </a:spcBef>
              <a:spcAft>
                <a:spcPts val="0"/>
              </a:spcAft>
            </a:pPr>
            <a:fld id="{247DE7EF-B8B5-4F29-A45D-000F44813A85}" type="datetimeFigureOut">
              <a:rPr lang="en-US" smtClean="0">
                <a:solidFill>
                  <a:prstClr val="black">
                    <a:tint val="75000"/>
                  </a:prstClr>
                </a:solidFill>
                <a:latin typeface="Calibri"/>
              </a:rPr>
              <a:pPr fontAlgn="auto">
                <a:spcBef>
                  <a:spcPts val="0"/>
                </a:spcBef>
                <a:spcAft>
                  <a:spcPts val="0"/>
                </a:spcAft>
              </a:pPr>
              <a:t>12/1/2012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1" y="6356350"/>
            <a:ext cx="2895600" cy="365126"/>
          </a:xfrm>
          <a:prstGeom prst="rect">
            <a:avLst/>
          </a:prstGeom>
        </p:spPr>
        <p:txBody>
          <a:bodyPr vert="horz" lIns="91368" tIns="45682" rIns="91368" bIns="45682"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3" y="6356350"/>
            <a:ext cx="2133600" cy="365126"/>
          </a:xfrm>
          <a:prstGeom prst="rect">
            <a:avLst/>
          </a:prstGeom>
        </p:spPr>
        <p:txBody>
          <a:bodyPr vert="horz" lIns="91368" tIns="45682" rIns="91368" bIns="45682" rtlCol="0" anchor="ctr"/>
          <a:lstStyle>
            <a:lvl1pPr algn="r">
              <a:defRPr sz="1200">
                <a:solidFill>
                  <a:schemeClr val="tx1">
                    <a:tint val="75000"/>
                  </a:schemeClr>
                </a:solidFill>
              </a:defRPr>
            </a:lvl1pPr>
          </a:lstStyle>
          <a:p>
            <a:pPr fontAlgn="auto">
              <a:spcBef>
                <a:spcPts val="0"/>
              </a:spcBef>
              <a:spcAft>
                <a:spcPts val="0"/>
              </a:spcAft>
            </a:pPr>
            <a:fld id="{EC412EB7-CEC1-4E4B-BA0C-B6886AE5B88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1801531"/>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3670" rtl="0" eaLnBrk="1" latinLnBrk="0" hangingPunct="1">
        <a:spcBef>
          <a:spcPct val="0"/>
        </a:spcBef>
        <a:buNone/>
        <a:defRPr sz="4300" kern="1200">
          <a:solidFill>
            <a:schemeClr val="tx1"/>
          </a:solidFill>
          <a:latin typeface="+mj-lt"/>
          <a:ea typeface="+mj-ea"/>
          <a:cs typeface="+mj-cs"/>
        </a:defRPr>
      </a:lvl1pPr>
    </p:titleStyle>
    <p:bodyStyle>
      <a:lvl1pPr marL="342626" indent="-342626" algn="l" defTabSz="91367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359" indent="-285524" algn="l" defTabSz="913670"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090" indent="-228414" algn="l" defTabSz="91367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926" indent="-228414"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762" indent="-228414"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596" indent="-228414"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432" indent="-228414"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267" indent="-228414"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102" indent="-228414"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70" rtl="0" eaLnBrk="1" latinLnBrk="0" hangingPunct="1">
        <a:defRPr sz="1700" kern="1200">
          <a:solidFill>
            <a:schemeClr val="tx1"/>
          </a:solidFill>
          <a:latin typeface="+mn-lt"/>
          <a:ea typeface="+mn-ea"/>
          <a:cs typeface="+mn-cs"/>
        </a:defRPr>
      </a:lvl1pPr>
      <a:lvl2pPr marL="456836" algn="l" defTabSz="913670" rtl="0" eaLnBrk="1" latinLnBrk="0" hangingPunct="1">
        <a:defRPr sz="1700" kern="1200">
          <a:solidFill>
            <a:schemeClr val="tx1"/>
          </a:solidFill>
          <a:latin typeface="+mn-lt"/>
          <a:ea typeface="+mn-ea"/>
          <a:cs typeface="+mn-cs"/>
        </a:defRPr>
      </a:lvl2pPr>
      <a:lvl3pPr marL="913670" algn="l" defTabSz="913670" rtl="0" eaLnBrk="1" latinLnBrk="0" hangingPunct="1">
        <a:defRPr sz="1700" kern="1200">
          <a:solidFill>
            <a:schemeClr val="tx1"/>
          </a:solidFill>
          <a:latin typeface="+mn-lt"/>
          <a:ea typeface="+mn-ea"/>
          <a:cs typeface="+mn-cs"/>
        </a:defRPr>
      </a:lvl3pPr>
      <a:lvl4pPr marL="1370507" algn="l" defTabSz="913670" rtl="0" eaLnBrk="1" latinLnBrk="0" hangingPunct="1">
        <a:defRPr sz="1700" kern="1200">
          <a:solidFill>
            <a:schemeClr val="tx1"/>
          </a:solidFill>
          <a:latin typeface="+mn-lt"/>
          <a:ea typeface="+mn-ea"/>
          <a:cs typeface="+mn-cs"/>
        </a:defRPr>
      </a:lvl4pPr>
      <a:lvl5pPr marL="1827343" algn="l" defTabSz="913670" rtl="0" eaLnBrk="1" latinLnBrk="0" hangingPunct="1">
        <a:defRPr sz="1700" kern="1200">
          <a:solidFill>
            <a:schemeClr val="tx1"/>
          </a:solidFill>
          <a:latin typeface="+mn-lt"/>
          <a:ea typeface="+mn-ea"/>
          <a:cs typeface="+mn-cs"/>
        </a:defRPr>
      </a:lvl5pPr>
      <a:lvl6pPr marL="2284177" algn="l" defTabSz="913670" rtl="0" eaLnBrk="1" latinLnBrk="0" hangingPunct="1">
        <a:defRPr sz="1700" kern="1200">
          <a:solidFill>
            <a:schemeClr val="tx1"/>
          </a:solidFill>
          <a:latin typeface="+mn-lt"/>
          <a:ea typeface="+mn-ea"/>
          <a:cs typeface="+mn-cs"/>
        </a:defRPr>
      </a:lvl6pPr>
      <a:lvl7pPr marL="2741011" algn="l" defTabSz="913670" rtl="0" eaLnBrk="1" latinLnBrk="0" hangingPunct="1">
        <a:defRPr sz="1700" kern="1200">
          <a:solidFill>
            <a:schemeClr val="tx1"/>
          </a:solidFill>
          <a:latin typeface="+mn-lt"/>
          <a:ea typeface="+mn-ea"/>
          <a:cs typeface="+mn-cs"/>
        </a:defRPr>
      </a:lvl7pPr>
      <a:lvl8pPr marL="3197851" algn="l" defTabSz="913670" rtl="0" eaLnBrk="1" latinLnBrk="0" hangingPunct="1">
        <a:defRPr sz="1700" kern="1200">
          <a:solidFill>
            <a:schemeClr val="tx1"/>
          </a:solidFill>
          <a:latin typeface="+mn-lt"/>
          <a:ea typeface="+mn-ea"/>
          <a:cs typeface="+mn-cs"/>
        </a:defRPr>
      </a:lvl8pPr>
      <a:lvl9pPr marL="3654684" algn="l" defTabSz="91367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id.shvoong.com/business-management/1999553-pengaruh-inflasi-terhadap-perekonomian/"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hyperlink" Target="http://www.sinarmasmsiglife.com/"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099" y="4448358"/>
            <a:ext cx="7543800" cy="1524000"/>
          </a:xfrm>
        </p:spPr>
        <p:txBody>
          <a:bodyPr/>
          <a:lstStyle/>
          <a:p>
            <a:pPr algn="r"/>
            <a:r>
              <a:rPr lang="en-US" sz="3600" b="1" spc="0">
                <a:solidFill>
                  <a:schemeClr val="tx1"/>
                </a:solidFill>
                <a:effectLst>
                  <a:outerShdw blurRad="38100" dist="38100" dir="2700000" algn="tl">
                    <a:srgbClr val="000000">
                      <a:alpha val="43137"/>
                    </a:srgbClr>
                  </a:outerShdw>
                </a:effectLst>
              </a:rPr>
              <a:t>Gaya Hidup Keuangan Yang Sehat</a:t>
            </a:r>
            <a:endParaRPr lang="en-US" sz="3200" b="1" spc="0">
              <a:solidFill>
                <a:schemeClr val="tx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66282" y="5945921"/>
            <a:ext cx="7554415" cy="607282"/>
          </a:xfrm>
        </p:spPr>
        <p:txBody>
          <a:bodyPr>
            <a:normAutofit/>
          </a:bodyPr>
          <a:lstStyle/>
          <a:p>
            <a:pPr algn="r"/>
            <a:r>
              <a:rPr lang="en-US" sz="2400" b="1" spc="500">
                <a:solidFill>
                  <a:schemeClr val="tx1"/>
                </a:solidFill>
              </a:rPr>
              <a:t>“Right From The Start”</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31079" y="463738"/>
            <a:ext cx="3805529" cy="129730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1628458"/>
            <a:ext cx="4522356" cy="347694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2269139"/>
            <a:ext cx="1661032" cy="2508412"/>
          </a:xfrm>
          <a:prstGeom prst="rect">
            <a:avLst/>
          </a:prstGeom>
        </p:spPr>
      </p:pic>
      <p:sp>
        <p:nvSpPr>
          <p:cNvPr id="8" name="Subtitle 2"/>
          <p:cNvSpPr txBox="1">
            <a:spLocks/>
          </p:cNvSpPr>
          <p:nvPr/>
        </p:nvSpPr>
        <p:spPr>
          <a:xfrm>
            <a:off x="846956" y="1933259"/>
            <a:ext cx="2277244" cy="607282"/>
          </a:xfrm>
          <a:prstGeom prst="rect">
            <a:avLst/>
          </a:prstGeom>
        </p:spPr>
        <p:txBody>
          <a:bodyPr vert="horz" lIns="95705" tIns="47852" rIns="95705" bIns="47852" rtlCol="0" anchor="t">
            <a:normAutofit/>
          </a:bodyPr>
          <a:lstStyle>
            <a:lvl1pPr marL="0" indent="0" algn="l" defTabSz="957808" rtl="0" eaLnBrk="1" latinLnBrk="0" hangingPunct="1">
              <a:spcBef>
                <a:spcPct val="20000"/>
              </a:spcBef>
              <a:buClr>
                <a:schemeClr val="accent1"/>
              </a:buClr>
              <a:buFont typeface="Arial" pitchFamily="34" charset="0"/>
              <a:buNone/>
              <a:defRPr sz="2100" kern="1200">
                <a:solidFill>
                  <a:schemeClr val="tx1">
                    <a:tint val="75000"/>
                  </a:schemeClr>
                </a:solidFill>
                <a:latin typeface="+mn-lt"/>
                <a:ea typeface="+mn-ea"/>
                <a:cs typeface="+mn-cs"/>
              </a:defRPr>
            </a:lvl1pPr>
            <a:lvl2pPr marL="478905" indent="0" algn="ctr" defTabSz="957808" rtl="0" eaLnBrk="1" latinLnBrk="0" hangingPunct="1">
              <a:spcBef>
                <a:spcPct val="20000"/>
              </a:spcBef>
              <a:buClr>
                <a:schemeClr val="accent2"/>
              </a:buClr>
              <a:buFont typeface="Arial" pitchFamily="34" charset="0"/>
              <a:buNone/>
              <a:defRPr sz="2100" kern="1200">
                <a:solidFill>
                  <a:schemeClr val="tx1">
                    <a:tint val="75000"/>
                  </a:schemeClr>
                </a:solidFill>
                <a:latin typeface="+mn-lt"/>
                <a:ea typeface="+mn-ea"/>
                <a:cs typeface="+mn-cs"/>
              </a:defRPr>
            </a:lvl2pPr>
            <a:lvl3pPr marL="957808" indent="0" algn="ctr" defTabSz="957808"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436713" indent="0" algn="ctr" defTabSz="957808" rtl="0" eaLnBrk="1" latinLnBrk="0" hangingPunct="1">
              <a:spcBef>
                <a:spcPct val="20000"/>
              </a:spcBef>
              <a:buClr>
                <a:schemeClr val="accent4"/>
              </a:buClr>
              <a:buFont typeface="Arial" pitchFamily="34" charset="0"/>
              <a:buNone/>
              <a:defRPr sz="1700" kern="1200">
                <a:solidFill>
                  <a:schemeClr val="tx1">
                    <a:tint val="75000"/>
                  </a:schemeClr>
                </a:solidFill>
                <a:latin typeface="+mn-lt"/>
                <a:ea typeface="+mn-ea"/>
                <a:cs typeface="+mn-cs"/>
              </a:defRPr>
            </a:lvl4pPr>
            <a:lvl5pPr marL="1915617" indent="0" algn="ctr" defTabSz="957808"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394521" indent="0" algn="ctr" defTabSz="957808"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873426" indent="0" algn="ctr" defTabSz="957808"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352330" indent="0" algn="ctr" defTabSz="957808"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831235" indent="0" algn="ctr" defTabSz="957808"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r>
              <a:rPr lang="en-US" sz="1700" spc="500">
                <a:solidFill>
                  <a:schemeClr val="tx1"/>
                </a:solidFill>
                <a:latin typeface="+mj-lt"/>
              </a:rPr>
              <a:t>Based On :</a:t>
            </a:r>
          </a:p>
        </p:txBody>
      </p:sp>
      <p:cxnSp>
        <p:nvCxnSpPr>
          <p:cNvPr id="9" name="Straight Connector 8"/>
          <p:cNvCxnSpPr/>
          <p:nvPr/>
        </p:nvCxnSpPr>
        <p:spPr>
          <a:xfrm>
            <a:off x="4343402" y="1219200"/>
            <a:ext cx="368415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420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581400" y="96017"/>
            <a:ext cx="5439658" cy="6667585"/>
          </a:xfrm>
          <a:prstGeom prst="rect">
            <a:avLst/>
          </a:prstGeom>
        </p:spPr>
      </p:pic>
      <p:graphicFrame>
        <p:nvGraphicFramePr>
          <p:cNvPr id="4" name="Diagram 3"/>
          <p:cNvGraphicFramePr/>
          <p:nvPr>
            <p:extLst>
              <p:ext uri="{D42A27DB-BD31-4B8C-83A1-F6EECF244321}">
                <p14:modId xmlns:p14="http://schemas.microsoft.com/office/powerpoint/2010/main" val="1502633193"/>
              </p:ext>
            </p:extLst>
          </p:nvPr>
        </p:nvGraphicFramePr>
        <p:xfrm>
          <a:off x="-990600" y="496109"/>
          <a:ext cx="54102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10</a:t>
            </a:fld>
            <a:endParaRPr lang="en-US" sz="1000">
              <a:latin typeface="+mn-lt"/>
            </a:endParaRPr>
          </a:p>
        </p:txBody>
      </p:sp>
    </p:spTree>
    <p:extLst>
      <p:ext uri="{BB962C8B-B14F-4D97-AF65-F5344CB8AC3E}">
        <p14:creationId xmlns:p14="http://schemas.microsoft.com/office/powerpoint/2010/main" val="164144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344D316F-BFED-45CF-8C1C-D527E663965C}"/>
                                            </p:graphicEl>
                                          </p:spTgt>
                                        </p:tgtEl>
                                        <p:attrNameLst>
                                          <p:attrName>style.visibility</p:attrName>
                                        </p:attrNameLst>
                                      </p:cBhvr>
                                      <p:to>
                                        <p:strVal val="visible"/>
                                      </p:to>
                                    </p:set>
                                    <p:animEffect transition="in" filter="fade">
                                      <p:cBhvr>
                                        <p:cTn id="7" dur="500"/>
                                        <p:tgtEl>
                                          <p:spTgt spid="4">
                                            <p:graphicEl>
                                              <a:dgm id="{344D316F-BFED-45CF-8C1C-D527E663965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C3C8B06A-909A-4A0F-B8AD-A467FF15AB40}"/>
                                            </p:graphicEl>
                                          </p:spTgt>
                                        </p:tgtEl>
                                        <p:attrNameLst>
                                          <p:attrName>style.visibility</p:attrName>
                                        </p:attrNameLst>
                                      </p:cBhvr>
                                      <p:to>
                                        <p:strVal val="visible"/>
                                      </p:to>
                                    </p:set>
                                    <p:animEffect transition="in" filter="fade">
                                      <p:cBhvr>
                                        <p:cTn id="10" dur="500"/>
                                        <p:tgtEl>
                                          <p:spTgt spid="4">
                                            <p:graphicEl>
                                              <a:dgm id="{C3C8B06A-909A-4A0F-B8AD-A467FF15AB4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CC4D0FB0-6235-42CF-AB83-9E0D721E8818}"/>
                                            </p:graphicEl>
                                          </p:spTgt>
                                        </p:tgtEl>
                                        <p:attrNameLst>
                                          <p:attrName>style.visibility</p:attrName>
                                        </p:attrNameLst>
                                      </p:cBhvr>
                                      <p:to>
                                        <p:strVal val="visible"/>
                                      </p:to>
                                    </p:set>
                                    <p:animEffect transition="in" filter="fade">
                                      <p:cBhvr>
                                        <p:cTn id="15" dur="500"/>
                                        <p:tgtEl>
                                          <p:spTgt spid="4">
                                            <p:graphicEl>
                                              <a:dgm id="{CC4D0FB0-6235-42CF-AB83-9E0D721E8818}"/>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A1E5E0CF-6E4A-4534-8CCE-0466587AF978}"/>
                                            </p:graphicEl>
                                          </p:spTgt>
                                        </p:tgtEl>
                                        <p:attrNameLst>
                                          <p:attrName>style.visibility</p:attrName>
                                        </p:attrNameLst>
                                      </p:cBhvr>
                                      <p:to>
                                        <p:strVal val="visible"/>
                                      </p:to>
                                    </p:set>
                                    <p:animEffect transition="in" filter="fade">
                                      <p:cBhvr>
                                        <p:cTn id="18" dur="500"/>
                                        <p:tgtEl>
                                          <p:spTgt spid="4">
                                            <p:graphicEl>
                                              <a:dgm id="{A1E5E0CF-6E4A-4534-8CCE-0466587AF97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233ABA22-EC4E-44B4-B878-FDF0D3EB61BB}"/>
                                            </p:graphicEl>
                                          </p:spTgt>
                                        </p:tgtEl>
                                        <p:attrNameLst>
                                          <p:attrName>style.visibility</p:attrName>
                                        </p:attrNameLst>
                                      </p:cBhvr>
                                      <p:to>
                                        <p:strVal val="visible"/>
                                      </p:to>
                                    </p:set>
                                    <p:animEffect transition="in" filter="fade">
                                      <p:cBhvr>
                                        <p:cTn id="23" dur="500"/>
                                        <p:tgtEl>
                                          <p:spTgt spid="4">
                                            <p:graphicEl>
                                              <a:dgm id="{233ABA22-EC4E-44B4-B878-FDF0D3EB61BB}"/>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F35FB4E4-BBAE-43E8-83FF-1D39F89867A7}"/>
                                            </p:graphicEl>
                                          </p:spTgt>
                                        </p:tgtEl>
                                        <p:attrNameLst>
                                          <p:attrName>style.visibility</p:attrName>
                                        </p:attrNameLst>
                                      </p:cBhvr>
                                      <p:to>
                                        <p:strVal val="visible"/>
                                      </p:to>
                                    </p:set>
                                    <p:animEffect transition="in" filter="fade">
                                      <p:cBhvr>
                                        <p:cTn id="26" dur="500"/>
                                        <p:tgtEl>
                                          <p:spTgt spid="4">
                                            <p:graphicEl>
                                              <a:dgm id="{F35FB4E4-BBAE-43E8-83FF-1D39F89867A7}"/>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Rahasia Bahagia Finansial</a:t>
            </a:r>
            <a:endParaRPr lang="en-US"/>
          </a:p>
        </p:txBody>
      </p:sp>
      <p:sp>
        <p:nvSpPr>
          <p:cNvPr id="5" name="Rectangle 4"/>
          <p:cNvSpPr/>
          <p:nvPr/>
        </p:nvSpPr>
        <p:spPr>
          <a:xfrm>
            <a:off x="228602" y="1752614"/>
            <a:ext cx="8656545" cy="2523681"/>
          </a:xfrm>
          <a:prstGeom prst="rect">
            <a:avLst/>
          </a:prstGeom>
        </p:spPr>
        <p:txBody>
          <a:bodyPr wrap="square" lIns="91356" tIns="45677" rIns="91356" bIns="45677">
            <a:spAutoFit/>
          </a:bodyPr>
          <a:lstStyle/>
          <a:p>
            <a:pPr algn="ctr"/>
            <a:r>
              <a:rPr lang="en-US" sz="7900" b="1" spc="600">
                <a:effectLst>
                  <a:outerShdw blurRad="38100" dist="38100" dir="2700000" algn="tl">
                    <a:srgbClr val="000000">
                      <a:alpha val="43137"/>
                    </a:srgbClr>
                  </a:outerShdw>
                </a:effectLst>
                <a:latin typeface="Cambria" pitchFamily="18" charset="0"/>
              </a:rPr>
              <a:t>Right From The Start… </a:t>
            </a:r>
          </a:p>
        </p:txBody>
      </p:sp>
      <p:sp>
        <p:nvSpPr>
          <p:cNvPr id="6" name="Rectangle 5"/>
          <p:cNvSpPr/>
          <p:nvPr/>
        </p:nvSpPr>
        <p:spPr>
          <a:xfrm>
            <a:off x="322941" y="4454096"/>
            <a:ext cx="8656545" cy="1723462"/>
          </a:xfrm>
          <a:prstGeom prst="rect">
            <a:avLst/>
          </a:prstGeom>
        </p:spPr>
        <p:txBody>
          <a:bodyPr wrap="square" lIns="91356" tIns="45677" rIns="91356" bIns="45677">
            <a:spAutoFit/>
          </a:bodyPr>
          <a:lstStyle/>
          <a:p>
            <a:pPr marL="237219" indent="-237219" algn="ctr">
              <a:buFont typeface="Arial" pitchFamily="34" charset="0"/>
              <a:buChar char="•"/>
            </a:pPr>
            <a:r>
              <a:rPr lang="en-US" sz="5300" b="1" spc="600">
                <a:effectLst>
                  <a:outerShdw blurRad="38100" dist="38100" dir="2700000" algn="tl">
                    <a:srgbClr val="000000">
                      <a:alpha val="43137"/>
                    </a:srgbClr>
                  </a:outerShdw>
                </a:effectLst>
                <a:latin typeface="Cambria" pitchFamily="18" charset="0"/>
              </a:rPr>
              <a:t> Right Mindset</a:t>
            </a:r>
          </a:p>
          <a:p>
            <a:pPr marL="237219" indent="-237219" algn="ctr">
              <a:buFont typeface="Arial" pitchFamily="34" charset="0"/>
              <a:buChar char="•"/>
            </a:pPr>
            <a:r>
              <a:rPr lang="en-US" sz="5300" b="1" spc="600">
                <a:effectLst>
                  <a:outerShdw blurRad="38100" dist="38100" dir="2700000" algn="tl">
                    <a:srgbClr val="000000">
                      <a:alpha val="43137"/>
                    </a:srgbClr>
                  </a:outerShdw>
                </a:effectLst>
                <a:latin typeface="Cambria" pitchFamily="18" charset="0"/>
              </a:rPr>
              <a:t> Right Time</a:t>
            </a:r>
          </a:p>
        </p:txBody>
      </p:sp>
      <p:sp>
        <p:nvSpPr>
          <p:cNvPr id="7" name="TextBox 6"/>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11</a:t>
            </a:fld>
            <a:endParaRPr lang="en-US" sz="1000">
              <a:latin typeface="+mn-lt"/>
            </a:endParaRPr>
          </a:p>
        </p:txBody>
      </p:sp>
    </p:spTree>
    <p:extLst>
      <p:ext uri="{BB962C8B-B14F-4D97-AF65-F5344CB8AC3E}">
        <p14:creationId xmlns:p14="http://schemas.microsoft.com/office/powerpoint/2010/main" val="2406095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Start From Right Mindset …</a:t>
            </a:r>
            <a:endParaRPr lang="en-US"/>
          </a:p>
        </p:txBody>
      </p:sp>
      <p:sp>
        <p:nvSpPr>
          <p:cNvPr id="5" name="Rectangle 4"/>
          <p:cNvSpPr/>
          <p:nvPr/>
        </p:nvSpPr>
        <p:spPr>
          <a:xfrm>
            <a:off x="228602" y="1752598"/>
            <a:ext cx="8656545" cy="1077131"/>
          </a:xfrm>
          <a:prstGeom prst="rect">
            <a:avLst/>
          </a:prstGeom>
        </p:spPr>
        <p:txBody>
          <a:bodyPr wrap="square" lIns="91356" tIns="45677" rIns="91356" bIns="45677">
            <a:spAutoFit/>
          </a:bodyPr>
          <a:lstStyle/>
          <a:p>
            <a:pPr algn="ctr"/>
            <a:r>
              <a:rPr lang="en-US" sz="3200">
                <a:latin typeface="Cambria" pitchFamily="18" charset="0"/>
              </a:rPr>
              <a:t>Anda akan menjadi seperti apa yang anda sering pikirkan</a:t>
            </a:r>
          </a:p>
        </p:txBody>
      </p:sp>
      <p:sp>
        <p:nvSpPr>
          <p:cNvPr id="7" name="Rectangle 6"/>
          <p:cNvSpPr/>
          <p:nvPr/>
        </p:nvSpPr>
        <p:spPr>
          <a:xfrm>
            <a:off x="228602" y="2990684"/>
            <a:ext cx="8656545" cy="1077131"/>
          </a:xfrm>
          <a:prstGeom prst="rect">
            <a:avLst/>
          </a:prstGeom>
        </p:spPr>
        <p:txBody>
          <a:bodyPr wrap="square" lIns="91356" tIns="45677" rIns="91356" bIns="45677">
            <a:spAutoFit/>
          </a:bodyPr>
          <a:lstStyle/>
          <a:p>
            <a:pPr algn="ctr"/>
            <a:r>
              <a:rPr lang="en-US" sz="3200">
                <a:latin typeface="Cambria" pitchFamily="18" charset="0"/>
              </a:rPr>
              <a:t>Segala sesuatu di dunia ini diciptakan 2 kali yaitu melalui pikiran kemudian tindakan</a:t>
            </a:r>
          </a:p>
        </p:txBody>
      </p:sp>
      <p:sp>
        <p:nvSpPr>
          <p:cNvPr id="8" name="Rectangle 7"/>
          <p:cNvSpPr/>
          <p:nvPr/>
        </p:nvSpPr>
        <p:spPr>
          <a:xfrm>
            <a:off x="228602" y="4267201"/>
            <a:ext cx="8656545" cy="1077131"/>
          </a:xfrm>
          <a:prstGeom prst="rect">
            <a:avLst/>
          </a:prstGeom>
        </p:spPr>
        <p:txBody>
          <a:bodyPr wrap="square" lIns="91356" tIns="45677" rIns="91356" bIns="45677">
            <a:spAutoFit/>
          </a:bodyPr>
          <a:lstStyle/>
          <a:p>
            <a:pPr algn="ctr"/>
            <a:r>
              <a:rPr lang="en-US" sz="3200">
                <a:latin typeface="Cambria" pitchFamily="18" charset="0"/>
              </a:rPr>
              <a:t>Pikiran anda tidak dapat membedakan antara realitas dengan imaginasi</a:t>
            </a:r>
          </a:p>
        </p:txBody>
      </p:sp>
      <p:sp>
        <p:nvSpPr>
          <p:cNvPr id="9" name="Rectangle 8"/>
          <p:cNvSpPr/>
          <p:nvPr/>
        </p:nvSpPr>
        <p:spPr>
          <a:xfrm>
            <a:off x="228602" y="5476000"/>
            <a:ext cx="8656545" cy="584689"/>
          </a:xfrm>
          <a:prstGeom prst="rect">
            <a:avLst/>
          </a:prstGeom>
        </p:spPr>
        <p:txBody>
          <a:bodyPr wrap="square" lIns="91356" tIns="45677" rIns="91356" bIns="45677">
            <a:spAutoFit/>
          </a:bodyPr>
          <a:lstStyle/>
          <a:p>
            <a:pPr algn="ctr"/>
            <a:r>
              <a:rPr lang="en-US" sz="3200">
                <a:latin typeface="Cambria" pitchFamily="18" charset="0"/>
              </a:rPr>
              <a:t>Jangan berbuat jahat berpikir saja sudah dosa</a:t>
            </a:r>
          </a:p>
        </p:txBody>
      </p:sp>
      <p:sp>
        <p:nvSpPr>
          <p:cNvPr id="10" name="TextBox 9"/>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12</a:t>
            </a:fld>
            <a:endParaRPr lang="en-US" sz="1000">
              <a:latin typeface="+mn-lt"/>
            </a:endParaRPr>
          </a:p>
        </p:txBody>
      </p:sp>
    </p:spTree>
    <p:extLst>
      <p:ext uri="{BB962C8B-B14F-4D97-AF65-F5344CB8AC3E}">
        <p14:creationId xmlns:p14="http://schemas.microsoft.com/office/powerpoint/2010/main" val="3698888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Start From Mindset …</a:t>
            </a:r>
            <a:endParaRPr lang="en-US"/>
          </a:p>
        </p:txBody>
      </p:sp>
      <p:graphicFrame>
        <p:nvGraphicFramePr>
          <p:cNvPr id="10" name="Diagram 9"/>
          <p:cNvGraphicFramePr/>
          <p:nvPr>
            <p:extLst>
              <p:ext uri="{D42A27DB-BD31-4B8C-83A1-F6EECF244321}">
                <p14:modId xmlns:p14="http://schemas.microsoft.com/office/powerpoint/2010/main" val="1311762889"/>
              </p:ext>
            </p:extLst>
          </p:nvPr>
        </p:nvGraphicFramePr>
        <p:xfrm>
          <a:off x="133358" y="1779847"/>
          <a:ext cx="4133842" cy="4849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ext uri="{D42A27DB-BD31-4B8C-83A1-F6EECF244321}">
                <p14:modId xmlns:p14="http://schemas.microsoft.com/office/powerpoint/2010/main" val="898272043"/>
              </p:ext>
            </p:extLst>
          </p:nvPr>
        </p:nvGraphicFramePr>
        <p:xfrm>
          <a:off x="4724400" y="1779847"/>
          <a:ext cx="4242289" cy="48495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13</a:t>
            </a:fld>
            <a:endParaRPr lang="en-US" sz="1000">
              <a:latin typeface="+mn-lt"/>
            </a:endParaRPr>
          </a:p>
        </p:txBody>
      </p:sp>
    </p:spTree>
    <p:extLst>
      <p:ext uri="{BB962C8B-B14F-4D97-AF65-F5344CB8AC3E}">
        <p14:creationId xmlns:p14="http://schemas.microsoft.com/office/powerpoint/2010/main" val="2376597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Analisis Quiz 1 </a:t>
            </a:r>
            <a:endParaRPr lang="en-US"/>
          </a:p>
        </p:txBody>
      </p:sp>
      <p:sp>
        <p:nvSpPr>
          <p:cNvPr id="5" name="Rectangle 4"/>
          <p:cNvSpPr/>
          <p:nvPr/>
        </p:nvSpPr>
        <p:spPr>
          <a:xfrm>
            <a:off x="228602" y="1752603"/>
            <a:ext cx="8656545" cy="584689"/>
          </a:xfrm>
          <a:prstGeom prst="rect">
            <a:avLst/>
          </a:prstGeom>
        </p:spPr>
        <p:txBody>
          <a:bodyPr wrap="square" lIns="91356" tIns="45677" rIns="91356" bIns="45677">
            <a:spAutoFit/>
          </a:bodyPr>
          <a:lstStyle/>
          <a:p>
            <a:pPr algn="ctr"/>
            <a:r>
              <a:rPr lang="en-US" sz="3200">
                <a:latin typeface="Cambria" pitchFamily="18" charset="0"/>
              </a:rPr>
              <a:t>Besar uang anda di tahun ke-10 :</a:t>
            </a:r>
          </a:p>
        </p:txBody>
      </p:sp>
      <p:cxnSp>
        <p:nvCxnSpPr>
          <p:cNvPr id="3" name="Straight Connector 2"/>
          <p:cNvCxnSpPr/>
          <p:nvPr/>
        </p:nvCxnSpPr>
        <p:spPr>
          <a:xfrm>
            <a:off x="2118472" y="3788791"/>
            <a:ext cx="4876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2" y="4648200"/>
            <a:ext cx="8656545" cy="1231019"/>
          </a:xfrm>
          <a:prstGeom prst="rect">
            <a:avLst/>
          </a:prstGeom>
        </p:spPr>
        <p:txBody>
          <a:bodyPr wrap="square" lIns="91356" tIns="45677" rIns="91356" bIns="45677">
            <a:spAutoFit/>
          </a:bodyPr>
          <a:lstStyle/>
          <a:p>
            <a:pPr algn="ctr">
              <a:spcAft>
                <a:spcPts val="1200"/>
              </a:spcAft>
            </a:pPr>
            <a:r>
              <a:rPr lang="en-US" sz="3200">
                <a:latin typeface="Cambria" pitchFamily="18" charset="0"/>
              </a:rPr>
              <a:t>Ternyata saya menjadi :</a:t>
            </a:r>
          </a:p>
          <a:p>
            <a:pPr algn="ctr"/>
            <a:r>
              <a:rPr lang="en-US" sz="3200">
                <a:latin typeface="Cambria" pitchFamily="18" charset="0"/>
              </a:rPr>
              <a:t>Kaya / Biasa Saja / Miskin</a:t>
            </a:r>
          </a:p>
        </p:txBody>
      </p:sp>
      <p:sp>
        <p:nvSpPr>
          <p:cNvPr id="6" name="Rectangle 5"/>
          <p:cNvSpPr/>
          <p:nvPr/>
        </p:nvSpPr>
        <p:spPr>
          <a:xfrm>
            <a:off x="2118473" y="3200404"/>
            <a:ext cx="4876800" cy="584689"/>
          </a:xfrm>
          <a:prstGeom prst="rect">
            <a:avLst/>
          </a:prstGeom>
        </p:spPr>
        <p:txBody>
          <a:bodyPr wrap="square" lIns="91356" tIns="45677" rIns="91356" bIns="45677">
            <a:spAutoFit/>
          </a:bodyPr>
          <a:lstStyle/>
          <a:p>
            <a:r>
              <a:rPr lang="en-US" sz="3200">
                <a:latin typeface="Cambria" pitchFamily="18" charset="0"/>
              </a:rPr>
              <a:t>Rp. </a:t>
            </a:r>
          </a:p>
        </p:txBody>
      </p:sp>
      <p:sp>
        <p:nvSpPr>
          <p:cNvPr id="7" name="TextBox 6"/>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14</a:t>
            </a:fld>
            <a:endParaRPr lang="en-US" sz="1000">
              <a:latin typeface="+mn-lt"/>
            </a:endParaRPr>
          </a:p>
        </p:txBody>
      </p:sp>
    </p:spTree>
    <p:extLst>
      <p:ext uri="{BB962C8B-B14F-4D97-AF65-F5344CB8AC3E}">
        <p14:creationId xmlns:p14="http://schemas.microsoft.com/office/powerpoint/2010/main" val="2819455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Mindset Kaya vs Mindset Miskin</a:t>
            </a:r>
            <a:endParaRPr lang="en-US"/>
          </a:p>
        </p:txBody>
      </p:sp>
      <p:sp>
        <p:nvSpPr>
          <p:cNvPr id="5" name="Rectangle 4"/>
          <p:cNvSpPr/>
          <p:nvPr/>
        </p:nvSpPr>
        <p:spPr>
          <a:xfrm>
            <a:off x="228602" y="1752607"/>
            <a:ext cx="8656545" cy="2062016"/>
          </a:xfrm>
          <a:prstGeom prst="rect">
            <a:avLst/>
          </a:prstGeom>
        </p:spPr>
        <p:txBody>
          <a:bodyPr wrap="square" lIns="91356" tIns="45677" rIns="91356" bIns="45677">
            <a:spAutoFit/>
          </a:bodyPr>
          <a:lstStyle/>
          <a:p>
            <a:pPr algn="ctr"/>
            <a:r>
              <a:rPr lang="en-US" sz="3200">
                <a:latin typeface="Cambria" pitchFamily="18" charset="0"/>
              </a:rPr>
              <a:t>Orang Kaya atau Calon Akan Kaya :</a:t>
            </a:r>
          </a:p>
          <a:p>
            <a:pPr algn="ctr"/>
            <a:r>
              <a:rPr lang="en-US" sz="3200">
                <a:latin typeface="Cambria" pitchFamily="18" charset="0"/>
              </a:rPr>
              <a:t>Ketika mendapatkan uang selalu berpikir bagaimana caranya supaya uangnya menjadi semakin banyak.</a:t>
            </a:r>
          </a:p>
        </p:txBody>
      </p:sp>
      <p:sp>
        <p:nvSpPr>
          <p:cNvPr id="6" name="Rectangle 5"/>
          <p:cNvSpPr/>
          <p:nvPr/>
        </p:nvSpPr>
        <p:spPr>
          <a:xfrm>
            <a:off x="228602" y="4191003"/>
            <a:ext cx="8656545" cy="1569574"/>
          </a:xfrm>
          <a:prstGeom prst="rect">
            <a:avLst/>
          </a:prstGeom>
        </p:spPr>
        <p:txBody>
          <a:bodyPr wrap="square" lIns="91356" tIns="45677" rIns="91356" bIns="45677">
            <a:spAutoFit/>
          </a:bodyPr>
          <a:lstStyle/>
          <a:p>
            <a:pPr algn="ctr"/>
            <a:r>
              <a:rPr lang="en-US" sz="3200">
                <a:latin typeface="Cambria" pitchFamily="18" charset="0"/>
              </a:rPr>
              <a:t>Orang Miskin atau Calon Akan Miskin :</a:t>
            </a:r>
          </a:p>
          <a:p>
            <a:pPr algn="ctr"/>
            <a:r>
              <a:rPr lang="en-US" sz="3200">
                <a:latin typeface="Cambria" pitchFamily="18" charset="0"/>
              </a:rPr>
              <a:t>Ketika mendapatkan uang selalu berpikir bagaimana cara menghabiskan uang.</a:t>
            </a:r>
          </a:p>
        </p:txBody>
      </p:sp>
      <p:sp>
        <p:nvSpPr>
          <p:cNvPr id="7" name="TextBox 6"/>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15</a:t>
            </a:fld>
            <a:endParaRPr lang="en-US" sz="1000">
              <a:latin typeface="+mn-lt"/>
            </a:endParaRPr>
          </a:p>
        </p:txBody>
      </p:sp>
    </p:spTree>
    <p:extLst>
      <p:ext uri="{BB962C8B-B14F-4D97-AF65-F5344CB8AC3E}">
        <p14:creationId xmlns:p14="http://schemas.microsoft.com/office/powerpoint/2010/main" val="320159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Change Your Mindset Change Your Life</a:t>
            </a:r>
            <a:endParaRPr lang="en-US"/>
          </a:p>
        </p:txBody>
      </p:sp>
      <p:sp>
        <p:nvSpPr>
          <p:cNvPr id="3" name="Content Placeholder 2"/>
          <p:cNvSpPr>
            <a:spLocks noGrp="1"/>
          </p:cNvSpPr>
          <p:nvPr>
            <p:ph idx="1"/>
          </p:nvPr>
        </p:nvSpPr>
        <p:spPr/>
        <p:txBody>
          <a:bodyPr anchor="ctr">
            <a:normAutofit/>
          </a:bodyPr>
          <a:lstStyle/>
          <a:p>
            <a:pPr marL="0" indent="0" algn="ctr">
              <a:buNone/>
              <a:defRPr/>
            </a:pPr>
            <a:r>
              <a:rPr lang="en-US" sz="3400">
                <a:solidFill>
                  <a:prstClr val="black"/>
                </a:solidFill>
                <a:latin typeface="Cambria" pitchFamily="18" charset="0"/>
                <a:cs typeface="Arial" charset="0"/>
              </a:rPr>
              <a:t>Kalau anda menghendaki perubahan kecil dalam hidup anda maka ubahlah </a:t>
            </a:r>
            <a:r>
              <a:rPr lang="en-US" sz="4000" b="1">
                <a:solidFill>
                  <a:srgbClr val="FF0000"/>
                </a:solidFill>
                <a:latin typeface="Cambria" pitchFamily="18" charset="0"/>
                <a:cs typeface="Arial" charset="0"/>
              </a:rPr>
              <a:t>perilaku</a:t>
            </a:r>
            <a:r>
              <a:rPr lang="en-US" sz="3400">
                <a:solidFill>
                  <a:prstClr val="black"/>
                </a:solidFill>
                <a:latin typeface="Cambria" pitchFamily="18" charset="0"/>
                <a:cs typeface="Arial" charset="0"/>
              </a:rPr>
              <a:t> anda tetapi kalau anda menghendaki perubahan besar dalam hidup anda maka ubahlah </a:t>
            </a:r>
            <a:r>
              <a:rPr lang="en-US" sz="4000" b="1">
                <a:solidFill>
                  <a:srgbClr val="FF0000"/>
                </a:solidFill>
                <a:latin typeface="Cambria" pitchFamily="18" charset="0"/>
                <a:cs typeface="Arial" charset="0"/>
              </a:rPr>
              <a:t>pikiran</a:t>
            </a:r>
            <a:r>
              <a:rPr lang="en-US" sz="3400">
                <a:solidFill>
                  <a:prstClr val="black"/>
                </a:solidFill>
                <a:latin typeface="Cambria" pitchFamily="18" charset="0"/>
                <a:cs typeface="Arial" charset="0"/>
              </a:rPr>
              <a:t> anda.</a:t>
            </a:r>
          </a:p>
          <a:p>
            <a:pPr marL="0" indent="0" algn="ctr">
              <a:buNone/>
              <a:defRPr/>
            </a:pPr>
            <a:r>
              <a:rPr lang="en-US" sz="3400">
                <a:solidFill>
                  <a:prstClr val="black"/>
                </a:solidFill>
                <a:latin typeface="Cambria" pitchFamily="18" charset="0"/>
                <a:cs typeface="Arial" charset="0"/>
              </a:rPr>
              <a:t>~Stephen R. Covey~</a:t>
            </a:r>
          </a:p>
        </p:txBody>
      </p:sp>
      <p:sp>
        <p:nvSpPr>
          <p:cNvPr id="4" name="TextBox 3"/>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16</a:t>
            </a:fld>
            <a:endParaRPr lang="en-US" sz="1000">
              <a:latin typeface="+mn-lt"/>
            </a:endParaRPr>
          </a:p>
        </p:txBody>
      </p:sp>
    </p:spTree>
    <p:extLst>
      <p:ext uri="{BB962C8B-B14F-4D97-AF65-F5344CB8AC3E}">
        <p14:creationId xmlns:p14="http://schemas.microsoft.com/office/powerpoint/2010/main" val="2360761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Mindset Keuangan 1</a:t>
            </a:r>
            <a:endParaRPr lang="en-US"/>
          </a:p>
        </p:txBody>
      </p:sp>
      <p:sp>
        <p:nvSpPr>
          <p:cNvPr id="5" name="Rectangle 4"/>
          <p:cNvSpPr/>
          <p:nvPr/>
        </p:nvSpPr>
        <p:spPr>
          <a:xfrm>
            <a:off x="228602" y="2133602"/>
            <a:ext cx="8656545" cy="1759137"/>
          </a:xfrm>
          <a:prstGeom prst="rect">
            <a:avLst/>
          </a:prstGeom>
        </p:spPr>
        <p:txBody>
          <a:bodyPr wrap="square" lIns="91380" tIns="45690" rIns="91380" bIns="45690">
            <a:spAutoFit/>
          </a:bodyPr>
          <a:lstStyle/>
          <a:p>
            <a:pPr algn="ctr"/>
            <a:r>
              <a:rPr lang="en-US" sz="3500">
                <a:latin typeface="Cambria" pitchFamily="18" charset="0"/>
              </a:rPr>
              <a:t>Ketika mendapatkan uang selalu berpikir bagaimana caranya membuat uang yang dimiliki bertambah menjadi semakin banyak</a:t>
            </a:r>
          </a:p>
        </p:txBody>
      </p:sp>
      <p:sp>
        <p:nvSpPr>
          <p:cNvPr id="7" name="Rectangle 6"/>
          <p:cNvSpPr/>
          <p:nvPr/>
        </p:nvSpPr>
        <p:spPr>
          <a:xfrm>
            <a:off x="228602" y="4818967"/>
            <a:ext cx="8656545" cy="1204644"/>
          </a:xfrm>
          <a:prstGeom prst="rect">
            <a:avLst/>
          </a:prstGeom>
        </p:spPr>
        <p:txBody>
          <a:bodyPr wrap="square" lIns="91380" tIns="45690" rIns="91380" bIns="45690">
            <a:spAutoFit/>
          </a:bodyPr>
          <a:lstStyle/>
          <a:p>
            <a:pPr algn="ctr"/>
            <a:r>
              <a:rPr lang="en-US" sz="3500">
                <a:latin typeface="Cambria" pitchFamily="18" charset="0"/>
              </a:rPr>
              <a:t>Caranya : Prioritaskan membeli barang yang nilainya bertambah di masa mendatang</a:t>
            </a:r>
          </a:p>
        </p:txBody>
      </p:sp>
      <p:sp>
        <p:nvSpPr>
          <p:cNvPr id="6" name="TextBox 5"/>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17</a:t>
            </a:fld>
            <a:endParaRPr lang="en-US" sz="1000">
              <a:latin typeface="+mn-lt"/>
            </a:endParaRPr>
          </a:p>
        </p:txBody>
      </p:sp>
    </p:spTree>
    <p:extLst>
      <p:ext uri="{BB962C8B-B14F-4D97-AF65-F5344CB8AC3E}">
        <p14:creationId xmlns:p14="http://schemas.microsoft.com/office/powerpoint/2010/main" val="2932674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Mindset Keuangan 1</a:t>
            </a:r>
          </a:p>
        </p:txBody>
      </p:sp>
      <p:sp>
        <p:nvSpPr>
          <p:cNvPr id="2" name="Text Placeholder 1"/>
          <p:cNvSpPr>
            <a:spLocks noGrp="1"/>
          </p:cNvSpPr>
          <p:nvPr>
            <p:ph type="body" idx="1"/>
          </p:nvPr>
        </p:nvSpPr>
        <p:spPr>
          <a:xfrm>
            <a:off x="457200" y="1733550"/>
            <a:ext cx="4040188" cy="639761"/>
          </a:xfrm>
        </p:spPr>
        <p:txBody>
          <a:bodyPr>
            <a:normAutofit fontScale="92500" lnSpcReduction="20000"/>
          </a:bodyPr>
          <a:lstStyle/>
          <a:p>
            <a:r>
              <a:rPr lang="en-US" smtClean="0"/>
              <a:t>Nilai Barang Cenderung Bertambah</a:t>
            </a:r>
            <a:endParaRPr lang="en-US"/>
          </a:p>
        </p:txBody>
      </p:sp>
      <p:sp>
        <p:nvSpPr>
          <p:cNvPr id="3" name="Content Placeholder 2"/>
          <p:cNvSpPr>
            <a:spLocks noGrp="1"/>
          </p:cNvSpPr>
          <p:nvPr>
            <p:ph sz="half" idx="2"/>
          </p:nvPr>
        </p:nvSpPr>
        <p:spPr>
          <a:xfrm>
            <a:off x="457200" y="2373313"/>
            <a:ext cx="4040188" cy="3951288"/>
          </a:xfrm>
        </p:spPr>
        <p:txBody>
          <a:bodyPr>
            <a:normAutofit lnSpcReduction="10000"/>
          </a:bodyPr>
          <a:lstStyle/>
          <a:p>
            <a:pPr marL="456836" indent="-456836">
              <a:buClrTx/>
              <a:buSzPct val="100000"/>
              <a:buFont typeface="+mj-lt"/>
              <a:buAutoNum type="arabicPeriod"/>
            </a:pPr>
            <a:r>
              <a:rPr lang="en-US" smtClean="0"/>
              <a:t>______________________</a:t>
            </a:r>
          </a:p>
          <a:p>
            <a:pPr marL="456836" indent="-456836">
              <a:buClrTx/>
              <a:buSzPct val="100000"/>
              <a:buFont typeface="+mj-lt"/>
              <a:buAutoNum type="arabicPeriod"/>
            </a:pPr>
            <a:r>
              <a:rPr lang="en-US"/>
              <a:t>______________________</a:t>
            </a:r>
          </a:p>
          <a:p>
            <a:pPr marL="456836" indent="-456836">
              <a:buClrTx/>
              <a:buSzPct val="100000"/>
              <a:buFont typeface="+mj-lt"/>
              <a:buAutoNum type="arabicPeriod"/>
            </a:pPr>
            <a:r>
              <a:rPr lang="en-US"/>
              <a:t>______________________</a:t>
            </a:r>
          </a:p>
          <a:p>
            <a:pPr marL="456836" indent="-456836">
              <a:buClrTx/>
              <a:buSzPct val="100000"/>
              <a:buFont typeface="+mj-lt"/>
              <a:buAutoNum type="arabicPeriod"/>
            </a:pPr>
            <a:r>
              <a:rPr lang="en-US"/>
              <a:t>______________________</a:t>
            </a:r>
          </a:p>
          <a:p>
            <a:pPr marL="456836" indent="-456836">
              <a:buClrTx/>
              <a:buSzPct val="100000"/>
              <a:buFont typeface="+mj-lt"/>
              <a:buAutoNum type="arabicPeriod"/>
            </a:pPr>
            <a:r>
              <a:rPr lang="en-US"/>
              <a:t>______________________</a:t>
            </a:r>
          </a:p>
          <a:p>
            <a:pPr marL="456836" indent="-456836">
              <a:buClrTx/>
              <a:buSzPct val="100000"/>
              <a:buFont typeface="+mj-lt"/>
              <a:buAutoNum type="arabicPeriod"/>
            </a:pPr>
            <a:r>
              <a:rPr lang="en-US"/>
              <a:t>______________________</a:t>
            </a:r>
          </a:p>
          <a:p>
            <a:pPr marL="456836" indent="-456836">
              <a:buClrTx/>
              <a:buSzPct val="100000"/>
              <a:buFont typeface="+mj-lt"/>
              <a:buAutoNum type="arabicPeriod"/>
            </a:pPr>
            <a:r>
              <a:rPr lang="en-US"/>
              <a:t>______________________</a:t>
            </a:r>
          </a:p>
          <a:p>
            <a:pPr marL="456836" indent="-456836">
              <a:buClrTx/>
              <a:buSzPct val="100000"/>
              <a:buFont typeface="+mj-lt"/>
              <a:buAutoNum type="arabicPeriod"/>
            </a:pPr>
            <a:r>
              <a:rPr lang="en-US"/>
              <a:t>______________________</a:t>
            </a:r>
          </a:p>
          <a:p>
            <a:pPr marL="456836" indent="-456836">
              <a:buClrTx/>
              <a:buSzPct val="100000"/>
              <a:buFont typeface="+mj-lt"/>
              <a:buAutoNum type="arabicPeriod"/>
            </a:pPr>
            <a:r>
              <a:rPr lang="en-US" smtClean="0"/>
              <a:t>______________________</a:t>
            </a:r>
          </a:p>
        </p:txBody>
      </p:sp>
      <p:sp>
        <p:nvSpPr>
          <p:cNvPr id="7" name="Text Placeholder 6"/>
          <p:cNvSpPr>
            <a:spLocks noGrp="1"/>
          </p:cNvSpPr>
          <p:nvPr>
            <p:ph type="body" sz="quarter" idx="3"/>
          </p:nvPr>
        </p:nvSpPr>
        <p:spPr>
          <a:xfrm>
            <a:off x="4645036" y="1733550"/>
            <a:ext cx="4041775" cy="639761"/>
          </a:xfrm>
        </p:spPr>
        <p:txBody>
          <a:bodyPr>
            <a:normAutofit fontScale="92500" lnSpcReduction="20000"/>
          </a:bodyPr>
          <a:lstStyle/>
          <a:p>
            <a:r>
              <a:rPr lang="en-US" smtClean="0"/>
              <a:t>Nilai Barang </a:t>
            </a:r>
            <a:r>
              <a:rPr lang="en-US"/>
              <a:t>Cenderung </a:t>
            </a:r>
            <a:r>
              <a:rPr lang="en-US" smtClean="0"/>
              <a:t>Berkurang</a:t>
            </a:r>
            <a:endParaRPr lang="en-US"/>
          </a:p>
        </p:txBody>
      </p:sp>
      <p:sp>
        <p:nvSpPr>
          <p:cNvPr id="8" name="Content Placeholder 7"/>
          <p:cNvSpPr>
            <a:spLocks noGrp="1"/>
          </p:cNvSpPr>
          <p:nvPr>
            <p:ph sz="quarter" idx="4"/>
          </p:nvPr>
        </p:nvSpPr>
        <p:spPr>
          <a:xfrm>
            <a:off x="4645036" y="2373313"/>
            <a:ext cx="4041775" cy="3951288"/>
          </a:xfrm>
        </p:spPr>
        <p:txBody>
          <a:bodyPr>
            <a:normAutofit lnSpcReduction="10000"/>
          </a:bodyPr>
          <a:lstStyle/>
          <a:p>
            <a:pPr marL="456836" indent="-456836">
              <a:buClrTx/>
              <a:buSzPct val="100000"/>
              <a:buFont typeface="+mj-lt"/>
              <a:buAutoNum type="arabicPeriod"/>
            </a:pPr>
            <a:r>
              <a:rPr lang="en-US"/>
              <a:t>______________________</a:t>
            </a:r>
          </a:p>
          <a:p>
            <a:pPr marL="456836" indent="-456836">
              <a:buClrTx/>
              <a:buSzPct val="100000"/>
              <a:buFont typeface="+mj-lt"/>
              <a:buAutoNum type="arabicPeriod"/>
            </a:pPr>
            <a:r>
              <a:rPr lang="en-US"/>
              <a:t>______________________</a:t>
            </a:r>
          </a:p>
          <a:p>
            <a:pPr marL="456836" indent="-456836">
              <a:buClrTx/>
              <a:buSzPct val="100000"/>
              <a:buFont typeface="+mj-lt"/>
              <a:buAutoNum type="arabicPeriod"/>
            </a:pPr>
            <a:r>
              <a:rPr lang="en-US"/>
              <a:t>______________________</a:t>
            </a:r>
          </a:p>
          <a:p>
            <a:pPr marL="456836" indent="-456836">
              <a:buClrTx/>
              <a:buSzPct val="100000"/>
              <a:buFont typeface="+mj-lt"/>
              <a:buAutoNum type="arabicPeriod"/>
            </a:pPr>
            <a:r>
              <a:rPr lang="en-US"/>
              <a:t>______________________</a:t>
            </a:r>
          </a:p>
          <a:p>
            <a:pPr marL="456836" indent="-456836">
              <a:buClrTx/>
              <a:buSzPct val="100000"/>
              <a:buFont typeface="+mj-lt"/>
              <a:buAutoNum type="arabicPeriod"/>
            </a:pPr>
            <a:r>
              <a:rPr lang="en-US"/>
              <a:t>______________________</a:t>
            </a:r>
          </a:p>
          <a:p>
            <a:pPr marL="456836" indent="-456836">
              <a:buClrTx/>
              <a:buSzPct val="100000"/>
              <a:buFont typeface="+mj-lt"/>
              <a:buAutoNum type="arabicPeriod"/>
            </a:pPr>
            <a:r>
              <a:rPr lang="en-US"/>
              <a:t>______________________</a:t>
            </a:r>
          </a:p>
          <a:p>
            <a:pPr marL="456836" indent="-456836">
              <a:buClrTx/>
              <a:buSzPct val="100000"/>
              <a:buFont typeface="+mj-lt"/>
              <a:buAutoNum type="arabicPeriod"/>
            </a:pPr>
            <a:r>
              <a:rPr lang="en-US"/>
              <a:t>______________________</a:t>
            </a:r>
          </a:p>
          <a:p>
            <a:pPr marL="456836" indent="-456836">
              <a:buClrTx/>
              <a:buSzPct val="100000"/>
              <a:buFont typeface="+mj-lt"/>
              <a:buAutoNum type="arabicPeriod"/>
            </a:pPr>
            <a:r>
              <a:rPr lang="en-US"/>
              <a:t>______________________</a:t>
            </a:r>
          </a:p>
          <a:p>
            <a:pPr marL="456836" indent="-456836">
              <a:buClrTx/>
              <a:buSzPct val="100000"/>
              <a:buFont typeface="+mj-lt"/>
              <a:buAutoNum type="arabicPeriod"/>
            </a:pPr>
            <a:r>
              <a:rPr lang="en-US"/>
              <a:t>______________________</a:t>
            </a:r>
          </a:p>
        </p:txBody>
      </p:sp>
      <p:sp>
        <p:nvSpPr>
          <p:cNvPr id="9" name="TextBox 8"/>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18</a:t>
            </a:fld>
            <a:endParaRPr lang="en-US" sz="1000">
              <a:latin typeface="+mn-lt"/>
            </a:endParaRPr>
          </a:p>
        </p:txBody>
      </p:sp>
    </p:spTree>
    <p:extLst>
      <p:ext uri="{BB962C8B-B14F-4D97-AF65-F5344CB8AC3E}">
        <p14:creationId xmlns:p14="http://schemas.microsoft.com/office/powerpoint/2010/main" val="3747211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Spiritual Financial </a:t>
            </a:r>
            <a:r>
              <a:rPr lang="en-US"/>
              <a:t>Mindset</a:t>
            </a:r>
          </a:p>
        </p:txBody>
      </p:sp>
      <p:sp>
        <p:nvSpPr>
          <p:cNvPr id="6" name="TextBox 5"/>
          <p:cNvSpPr txBox="1"/>
          <p:nvPr/>
        </p:nvSpPr>
        <p:spPr>
          <a:xfrm>
            <a:off x="76200" y="1650656"/>
            <a:ext cx="9013124" cy="1184877"/>
          </a:xfrm>
          <a:prstGeom prst="rect">
            <a:avLst/>
          </a:prstGeom>
          <a:noFill/>
        </p:spPr>
        <p:txBody>
          <a:bodyPr wrap="square" lIns="91381" tIns="45689" rIns="91381" bIns="45689">
            <a:spAutoFit/>
          </a:bodyPr>
          <a:lstStyle/>
          <a:p>
            <a:pPr algn="ctr">
              <a:spcBef>
                <a:spcPts val="0"/>
              </a:spcBef>
              <a:spcAft>
                <a:spcPts val="1800"/>
              </a:spcAft>
            </a:pPr>
            <a:r>
              <a:rPr lang="en-US" sz="2800">
                <a:latin typeface="Cambria" pitchFamily="18" charset="0"/>
              </a:rPr>
              <a:t>Uang Yang Ada Di Dompet Saya Adalah </a:t>
            </a:r>
            <a:r>
              <a:rPr lang="en-US" sz="2800" smtClean="0">
                <a:latin typeface="Cambria" pitchFamily="18" charset="0"/>
              </a:rPr>
              <a:t>Milik</a:t>
            </a:r>
          </a:p>
          <a:p>
            <a:pPr algn="ctr">
              <a:spcBef>
                <a:spcPts val="0"/>
              </a:spcBef>
              <a:spcAft>
                <a:spcPts val="1800"/>
              </a:spcAft>
            </a:pPr>
            <a:r>
              <a:rPr lang="en-US" sz="2800" smtClean="0">
                <a:latin typeface="Cambria" pitchFamily="18" charset="0"/>
              </a:rPr>
              <a:t>______________________________</a:t>
            </a:r>
            <a:endParaRPr lang="en-US" sz="2800" dirty="0">
              <a:latin typeface="Cambria" pitchFamily="18" charset="0"/>
            </a:endParaRPr>
          </a:p>
        </p:txBody>
      </p:sp>
      <p:sp>
        <p:nvSpPr>
          <p:cNvPr id="7" name="Rectangle 6"/>
          <p:cNvSpPr/>
          <p:nvPr/>
        </p:nvSpPr>
        <p:spPr>
          <a:xfrm>
            <a:off x="652346" y="3658846"/>
            <a:ext cx="7808091" cy="28943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216" tIns="43611" rIns="87216" bIns="43611" rtlCol="0" anchor="ctr"/>
          <a:lstStyle/>
          <a:p>
            <a:pPr algn="ctr"/>
            <a:endParaRPr lang="en-US" sz="1800"/>
          </a:p>
        </p:txBody>
      </p:sp>
      <p:sp>
        <p:nvSpPr>
          <p:cNvPr id="8" name="Rectangle 7"/>
          <p:cNvSpPr>
            <a:spLocks noChangeArrowheads="1"/>
          </p:cNvSpPr>
          <p:nvPr/>
        </p:nvSpPr>
        <p:spPr bwMode="auto">
          <a:xfrm>
            <a:off x="739962" y="3242852"/>
            <a:ext cx="5356038" cy="831988"/>
          </a:xfrm>
          <a:prstGeom prst="rect">
            <a:avLst/>
          </a:prstGeom>
          <a:solidFill>
            <a:schemeClr val="bg1"/>
          </a:solidFill>
          <a:ln w="9525">
            <a:noFill/>
            <a:miter lim="800000"/>
            <a:headEnd/>
            <a:tailEnd/>
          </a:ln>
          <a:effectLst/>
        </p:spPr>
        <p:txBody>
          <a:bodyPr lIns="87216" tIns="43611" rIns="87216" bIns="43611"/>
          <a:lstStyle/>
          <a:p>
            <a:pPr marL="327063" indent="-327063">
              <a:spcBef>
                <a:spcPct val="20000"/>
              </a:spcBef>
            </a:pPr>
            <a:r>
              <a:rPr lang="en-US" sz="3600" b="1" i="1">
                <a:effectLst>
                  <a:outerShdw blurRad="38100" dist="38100" dir="2700000" algn="tl">
                    <a:srgbClr val="000000">
                      <a:alpha val="43137"/>
                    </a:srgbClr>
                  </a:outerShdw>
                </a:effectLst>
                <a:latin typeface="Cambria" pitchFamily="18" charset="0"/>
              </a:rPr>
              <a:t>Rahasia Banyak Uang …</a:t>
            </a:r>
          </a:p>
        </p:txBody>
      </p:sp>
      <p:sp>
        <p:nvSpPr>
          <p:cNvPr id="11" name="TextBox 10"/>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19</a:t>
            </a:fld>
            <a:endParaRPr lang="en-US" sz="1000">
              <a:latin typeface="+mn-lt"/>
            </a:endParaRPr>
          </a:p>
        </p:txBody>
      </p:sp>
    </p:spTree>
    <p:extLst>
      <p:ext uri="{BB962C8B-B14F-4D97-AF65-F5344CB8AC3E}">
        <p14:creationId xmlns:p14="http://schemas.microsoft.com/office/powerpoint/2010/main" val="245889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4" y="1112844"/>
            <a:ext cx="8229600" cy="4525963"/>
          </a:xfrm>
        </p:spPr>
        <p:txBody>
          <a:bodyPr anchor="ctr"/>
          <a:lstStyle/>
          <a:p>
            <a:pPr marL="0" indent="0">
              <a:spcBef>
                <a:spcPts val="0"/>
              </a:spcBef>
              <a:buNone/>
            </a:pPr>
            <a:r>
              <a:rPr lang="en-US" sz="7200">
                <a:latin typeface="Cambria" pitchFamily="18" charset="0"/>
              </a:rPr>
              <a:t>mengelolakeuangan</a:t>
            </a:r>
            <a:endParaRPr lang="en-US" smtClean="0">
              <a:latin typeface="Cambria" pitchFamily="18" charset="0"/>
            </a:endParaRPr>
          </a:p>
        </p:txBody>
      </p:sp>
      <p:sp>
        <p:nvSpPr>
          <p:cNvPr id="4" name="Content Placeholder 2"/>
          <p:cNvSpPr txBox="1">
            <a:spLocks/>
          </p:cNvSpPr>
          <p:nvPr/>
        </p:nvSpPr>
        <p:spPr>
          <a:xfrm>
            <a:off x="609604" y="2438400"/>
            <a:ext cx="8229600" cy="838200"/>
          </a:xfrm>
          <a:prstGeom prst="rect">
            <a:avLst/>
          </a:prstGeom>
        </p:spPr>
        <p:txBody>
          <a:bodyPr vert="horz" lIns="91368" tIns="45682" rIns="91368" bIns="45682"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a:latin typeface="Cambria" pitchFamily="18" charset="0"/>
              </a:rPr>
              <a:t>www.</a:t>
            </a:r>
          </a:p>
        </p:txBody>
      </p:sp>
      <p:sp>
        <p:nvSpPr>
          <p:cNvPr id="5" name="Content Placeholder 2"/>
          <p:cNvSpPr txBox="1">
            <a:spLocks/>
          </p:cNvSpPr>
          <p:nvPr/>
        </p:nvSpPr>
        <p:spPr>
          <a:xfrm>
            <a:off x="381000" y="3709535"/>
            <a:ext cx="8229600" cy="985838"/>
          </a:xfrm>
          <a:prstGeom prst="rect">
            <a:avLst/>
          </a:prstGeom>
        </p:spPr>
        <p:txBody>
          <a:bodyPr vert="horz" lIns="91368" tIns="45682" rIns="91368" bIns="45682"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a:latin typeface="Cambria" pitchFamily="18" charset="0"/>
              </a:rPr>
              <a:t>.com</a:t>
            </a:r>
          </a:p>
        </p:txBody>
      </p:sp>
    </p:spTree>
    <p:extLst>
      <p:ext uri="{BB962C8B-B14F-4D97-AF65-F5344CB8AC3E}">
        <p14:creationId xmlns:p14="http://schemas.microsoft.com/office/powerpoint/2010/main" val="1149438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Mindset Keuangan 2</a:t>
            </a:r>
            <a:endParaRPr lang="en-US"/>
          </a:p>
        </p:txBody>
      </p:sp>
      <p:sp>
        <p:nvSpPr>
          <p:cNvPr id="5" name="Rectangle 4"/>
          <p:cNvSpPr/>
          <p:nvPr/>
        </p:nvSpPr>
        <p:spPr>
          <a:xfrm>
            <a:off x="228602" y="2780349"/>
            <a:ext cx="8656545" cy="729404"/>
          </a:xfrm>
          <a:prstGeom prst="rect">
            <a:avLst/>
          </a:prstGeom>
        </p:spPr>
        <p:txBody>
          <a:bodyPr wrap="square" lIns="91380" tIns="45690" rIns="91380" bIns="45690">
            <a:spAutoFit/>
          </a:bodyPr>
          <a:lstStyle/>
          <a:p>
            <a:pPr algn="ctr"/>
            <a:r>
              <a:rPr lang="en-US" sz="4000">
                <a:latin typeface="Cambria" pitchFamily="18" charset="0"/>
              </a:rPr>
              <a:t>Berani untuk menunda kesenangan</a:t>
            </a:r>
          </a:p>
        </p:txBody>
      </p:sp>
      <p:sp>
        <p:nvSpPr>
          <p:cNvPr id="7" name="Rectangle 6"/>
          <p:cNvSpPr/>
          <p:nvPr/>
        </p:nvSpPr>
        <p:spPr>
          <a:xfrm>
            <a:off x="228602" y="4051369"/>
            <a:ext cx="8656545" cy="1363110"/>
          </a:xfrm>
          <a:prstGeom prst="rect">
            <a:avLst/>
          </a:prstGeom>
        </p:spPr>
        <p:txBody>
          <a:bodyPr wrap="square" lIns="91380" tIns="45690" rIns="91380" bIns="45690">
            <a:spAutoFit/>
          </a:bodyPr>
          <a:lstStyle/>
          <a:p>
            <a:pPr algn="ctr"/>
            <a:r>
              <a:rPr lang="en-US" sz="4000">
                <a:latin typeface="Cambria" pitchFamily="18" charset="0"/>
              </a:rPr>
              <a:t>Caranya : Prioritaskan membeli barang sesuai kebutuhan bukan keinginan</a:t>
            </a:r>
          </a:p>
        </p:txBody>
      </p:sp>
      <p:sp>
        <p:nvSpPr>
          <p:cNvPr id="6" name="TextBox 5"/>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20</a:t>
            </a:fld>
            <a:endParaRPr lang="en-US" sz="1000">
              <a:latin typeface="+mn-lt"/>
            </a:endParaRPr>
          </a:p>
        </p:txBody>
      </p:sp>
    </p:spTree>
    <p:extLst>
      <p:ext uri="{BB962C8B-B14F-4D97-AF65-F5344CB8AC3E}">
        <p14:creationId xmlns:p14="http://schemas.microsoft.com/office/powerpoint/2010/main" val="1322250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Mindset Keuangan </a:t>
            </a:r>
            <a:r>
              <a:rPr lang="en-US" smtClean="0"/>
              <a:t>2</a:t>
            </a:r>
            <a:endParaRPr lang="en-US"/>
          </a:p>
        </p:txBody>
      </p:sp>
      <p:sp>
        <p:nvSpPr>
          <p:cNvPr id="5" name="Text Box 4"/>
          <p:cNvSpPr txBox="1">
            <a:spLocks noChangeArrowheads="1"/>
          </p:cNvSpPr>
          <p:nvPr/>
        </p:nvSpPr>
        <p:spPr bwMode="auto">
          <a:xfrm>
            <a:off x="304800" y="2381250"/>
            <a:ext cx="3672408" cy="1679974"/>
          </a:xfrm>
          <a:prstGeom prst="rect">
            <a:avLst/>
          </a:prstGeom>
          <a:solidFill>
            <a:srgbClr val="B3D68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68" tIns="45682" rIns="91368" bIns="45682">
            <a:spAutoFit/>
          </a:bodyPr>
          <a:lstStyle/>
          <a:p>
            <a:endParaRPr lang="en-US" sz="2000" b="1"/>
          </a:p>
          <a:p>
            <a:r>
              <a:rPr lang="id-ID" sz="2000"/>
              <a:t>sesuatu yang fundamental yang memang harus ada atau harus dimiliki oleh </a:t>
            </a:r>
            <a:r>
              <a:rPr lang="en-US" sz="2000"/>
              <a:t>suatu benda atau </a:t>
            </a:r>
            <a:r>
              <a:rPr lang="id-ID" sz="2000"/>
              <a:t>ses</a:t>
            </a:r>
            <a:r>
              <a:rPr lang="en-US" sz="2000"/>
              <a:t>e</a:t>
            </a:r>
            <a:r>
              <a:rPr lang="id-ID" sz="2000"/>
              <a:t>orang</a:t>
            </a:r>
            <a:endParaRPr lang="en-US" sz="2000"/>
          </a:p>
        </p:txBody>
      </p:sp>
      <p:sp>
        <p:nvSpPr>
          <p:cNvPr id="6" name="Rectangle 5"/>
          <p:cNvSpPr>
            <a:spLocks noChangeArrowheads="1"/>
          </p:cNvSpPr>
          <p:nvPr/>
        </p:nvSpPr>
        <p:spPr bwMode="auto">
          <a:xfrm>
            <a:off x="308215" y="2076457"/>
            <a:ext cx="3653842" cy="457201"/>
          </a:xfrm>
          <a:prstGeom prst="rect">
            <a:avLst/>
          </a:prstGeom>
          <a:solidFill>
            <a:srgbClr val="DBECC4"/>
          </a:solidFill>
          <a:ln w="9525">
            <a:solidFill>
              <a:srgbClr val="DBECC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68" tIns="45682" rIns="91368" bIns="45682"/>
          <a:lstStyle/>
          <a:p>
            <a:pPr marL="342626" indent="-342626">
              <a:spcBef>
                <a:spcPct val="20000"/>
              </a:spcBef>
            </a:pPr>
            <a:r>
              <a:rPr lang="en-US" b="1"/>
              <a:t>Kebutuhan (Need)</a:t>
            </a:r>
          </a:p>
        </p:txBody>
      </p:sp>
      <p:sp>
        <p:nvSpPr>
          <p:cNvPr id="8" name="Text Box 6"/>
          <p:cNvSpPr txBox="1">
            <a:spLocks noChangeArrowheads="1"/>
          </p:cNvSpPr>
          <p:nvPr/>
        </p:nvSpPr>
        <p:spPr bwMode="auto">
          <a:xfrm>
            <a:off x="4572002" y="3263900"/>
            <a:ext cx="4190998" cy="2313680"/>
          </a:xfrm>
          <a:prstGeom prst="rect">
            <a:avLst/>
          </a:prstGeom>
          <a:solidFill>
            <a:srgbClr val="B3D68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68" tIns="45682" rIns="91368" bIns="45682">
            <a:spAutoFit/>
          </a:bodyPr>
          <a:lstStyle/>
          <a:p>
            <a:endParaRPr lang="en-US" sz="2000" b="1"/>
          </a:p>
          <a:p>
            <a:r>
              <a:rPr lang="id-ID" sz="2000"/>
              <a:t>sesuatu tambahan atas kebutuhan yang diharapkan yang jika tidak ada sebenarnya tidak mengganggu hidup Anda tetapi jika ada dapat memberikan tingkat kepuasan yang lebih tinggi </a:t>
            </a:r>
            <a:endParaRPr lang="en-US" sz="2000"/>
          </a:p>
        </p:txBody>
      </p:sp>
      <p:sp>
        <p:nvSpPr>
          <p:cNvPr id="9" name="Rectangle 7"/>
          <p:cNvSpPr>
            <a:spLocks noChangeArrowheads="1"/>
          </p:cNvSpPr>
          <p:nvPr/>
        </p:nvSpPr>
        <p:spPr bwMode="auto">
          <a:xfrm>
            <a:off x="4572000" y="2959106"/>
            <a:ext cx="4191000" cy="457201"/>
          </a:xfrm>
          <a:prstGeom prst="rect">
            <a:avLst/>
          </a:prstGeom>
          <a:solidFill>
            <a:srgbClr val="DBECC4"/>
          </a:solidFill>
          <a:ln w="9525">
            <a:solidFill>
              <a:srgbClr val="DBECC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68" tIns="45682" rIns="91368" bIns="45682"/>
          <a:lstStyle/>
          <a:p>
            <a:pPr marL="342626" indent="-342626">
              <a:spcBef>
                <a:spcPct val="20000"/>
              </a:spcBef>
            </a:pPr>
            <a:r>
              <a:rPr lang="en-US" b="1"/>
              <a:t>Keinginan (Want)</a:t>
            </a:r>
          </a:p>
        </p:txBody>
      </p:sp>
      <p:sp>
        <p:nvSpPr>
          <p:cNvPr id="7" name="TextBox 6"/>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21</a:t>
            </a:fld>
            <a:endParaRPr lang="en-US" sz="1000">
              <a:latin typeface="+mn-lt"/>
            </a:endParaRPr>
          </a:p>
        </p:txBody>
      </p:sp>
    </p:spTree>
    <p:extLst>
      <p:ext uri="{BB962C8B-B14F-4D97-AF65-F5344CB8AC3E}">
        <p14:creationId xmlns:p14="http://schemas.microsoft.com/office/powerpoint/2010/main" val="2899874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Notebook</a:t>
            </a:r>
            <a:endParaRPr lang="en-US"/>
          </a:p>
        </p:txBody>
      </p:sp>
      <p:sp>
        <p:nvSpPr>
          <p:cNvPr id="5" name="Text Box 4"/>
          <p:cNvSpPr txBox="1">
            <a:spLocks noChangeArrowheads="1"/>
          </p:cNvSpPr>
          <p:nvPr/>
        </p:nvSpPr>
        <p:spPr bwMode="auto">
          <a:xfrm>
            <a:off x="304800" y="1981205"/>
            <a:ext cx="3672408" cy="2846856"/>
          </a:xfrm>
          <a:prstGeom prst="rect">
            <a:avLst/>
          </a:prstGeom>
          <a:solidFill>
            <a:srgbClr val="B3D68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68" tIns="45682" rIns="91368" bIns="45682">
            <a:spAutoFit/>
          </a:bodyPr>
          <a:lstStyle/>
          <a:p>
            <a:pPr>
              <a:spcAft>
                <a:spcPts val="1200"/>
              </a:spcAft>
            </a:pPr>
            <a:endParaRPr lang="en-US" sz="1700"/>
          </a:p>
          <a:p>
            <a:pPr marL="342626" indent="-342626">
              <a:spcAft>
                <a:spcPts val="1200"/>
              </a:spcAft>
              <a:buFont typeface="+mj-lt"/>
              <a:buAutoNum type="arabicPeriod"/>
            </a:pPr>
            <a:r>
              <a:rPr lang="en-US" sz="1700"/>
              <a:t>________________________</a:t>
            </a:r>
          </a:p>
          <a:p>
            <a:pPr marL="342626" indent="-342626">
              <a:spcAft>
                <a:spcPts val="1200"/>
              </a:spcAft>
              <a:buFont typeface="+mj-lt"/>
              <a:buAutoNum type="arabicPeriod"/>
            </a:pPr>
            <a:r>
              <a:rPr lang="en-US" sz="1700"/>
              <a:t>________________________</a:t>
            </a:r>
          </a:p>
          <a:p>
            <a:pPr marL="342626" indent="-342626">
              <a:spcAft>
                <a:spcPts val="1200"/>
              </a:spcAft>
              <a:buFont typeface="+mj-lt"/>
              <a:buAutoNum type="arabicPeriod"/>
            </a:pPr>
            <a:r>
              <a:rPr lang="en-US" sz="1700"/>
              <a:t>________________________</a:t>
            </a:r>
          </a:p>
          <a:p>
            <a:pPr marL="342626" indent="-342626">
              <a:spcAft>
                <a:spcPts val="1200"/>
              </a:spcAft>
              <a:buFont typeface="+mj-lt"/>
              <a:buAutoNum type="arabicPeriod"/>
            </a:pPr>
            <a:r>
              <a:rPr lang="en-US" sz="1700"/>
              <a:t>________________________</a:t>
            </a:r>
          </a:p>
          <a:p>
            <a:pPr marL="342626" indent="-342626">
              <a:spcAft>
                <a:spcPts val="1200"/>
              </a:spcAft>
              <a:buFont typeface="+mj-lt"/>
              <a:buAutoNum type="arabicPeriod"/>
            </a:pPr>
            <a:r>
              <a:rPr lang="en-US" sz="1700"/>
              <a:t>________________________ </a:t>
            </a:r>
          </a:p>
          <a:p>
            <a:pPr marL="342626" indent="-342626">
              <a:spcAft>
                <a:spcPts val="1200"/>
              </a:spcAft>
              <a:buFont typeface="+mj-lt"/>
              <a:buAutoNum type="arabicPeriod"/>
            </a:pPr>
            <a:r>
              <a:rPr lang="en-US" sz="1700"/>
              <a:t>________________________</a:t>
            </a:r>
          </a:p>
        </p:txBody>
      </p:sp>
      <p:sp>
        <p:nvSpPr>
          <p:cNvPr id="6" name="Rectangle 5"/>
          <p:cNvSpPr>
            <a:spLocks noChangeArrowheads="1"/>
          </p:cNvSpPr>
          <p:nvPr/>
        </p:nvSpPr>
        <p:spPr bwMode="auto">
          <a:xfrm>
            <a:off x="308215" y="1676406"/>
            <a:ext cx="3653842" cy="457201"/>
          </a:xfrm>
          <a:prstGeom prst="rect">
            <a:avLst/>
          </a:prstGeom>
          <a:solidFill>
            <a:srgbClr val="DBECC4"/>
          </a:solidFill>
          <a:ln w="9525">
            <a:solidFill>
              <a:srgbClr val="DBECC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68" tIns="45682" rIns="91368" bIns="45682"/>
          <a:lstStyle/>
          <a:p>
            <a:pPr marL="342626" indent="-342626">
              <a:spcBef>
                <a:spcPct val="20000"/>
              </a:spcBef>
            </a:pPr>
            <a:r>
              <a:rPr lang="en-US" b="1"/>
              <a:t>Kebutuhan (Need)</a:t>
            </a:r>
          </a:p>
        </p:txBody>
      </p:sp>
      <p:sp>
        <p:nvSpPr>
          <p:cNvPr id="8" name="Text Box 6"/>
          <p:cNvSpPr txBox="1">
            <a:spLocks noChangeArrowheads="1"/>
          </p:cNvSpPr>
          <p:nvPr/>
        </p:nvSpPr>
        <p:spPr bwMode="auto">
          <a:xfrm>
            <a:off x="4572002" y="2863854"/>
            <a:ext cx="4190998" cy="2846856"/>
          </a:xfrm>
          <a:prstGeom prst="rect">
            <a:avLst/>
          </a:prstGeom>
          <a:solidFill>
            <a:srgbClr val="B3D68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68" tIns="45682" rIns="91368" bIns="45682">
            <a:spAutoFit/>
          </a:bodyPr>
          <a:lstStyle/>
          <a:p>
            <a:pPr>
              <a:spcAft>
                <a:spcPts val="1200"/>
              </a:spcAft>
            </a:pPr>
            <a:endParaRPr lang="en-US" sz="1700" b="1"/>
          </a:p>
          <a:p>
            <a:pPr marL="342626" indent="-342626">
              <a:spcAft>
                <a:spcPts val="1200"/>
              </a:spcAft>
              <a:buFont typeface="+mj-lt"/>
              <a:buAutoNum type="arabicPeriod"/>
            </a:pPr>
            <a:r>
              <a:rPr lang="en-US" sz="1700"/>
              <a:t>____________________________</a:t>
            </a:r>
          </a:p>
          <a:p>
            <a:pPr marL="342626" indent="-342626">
              <a:spcAft>
                <a:spcPts val="1200"/>
              </a:spcAft>
              <a:buFont typeface="+mj-lt"/>
              <a:buAutoNum type="arabicPeriod"/>
            </a:pPr>
            <a:r>
              <a:rPr lang="en-US" sz="1700"/>
              <a:t>____________________________</a:t>
            </a:r>
          </a:p>
          <a:p>
            <a:pPr marL="342626" indent="-342626">
              <a:spcAft>
                <a:spcPts val="1200"/>
              </a:spcAft>
              <a:buFont typeface="+mj-lt"/>
              <a:buAutoNum type="arabicPeriod"/>
            </a:pPr>
            <a:r>
              <a:rPr lang="en-US" sz="1700"/>
              <a:t>____________________________</a:t>
            </a:r>
          </a:p>
          <a:p>
            <a:pPr marL="342626" indent="-342626">
              <a:spcAft>
                <a:spcPts val="1200"/>
              </a:spcAft>
              <a:buFont typeface="+mj-lt"/>
              <a:buAutoNum type="arabicPeriod"/>
            </a:pPr>
            <a:r>
              <a:rPr lang="en-US" sz="1700"/>
              <a:t>____________________________</a:t>
            </a:r>
          </a:p>
          <a:p>
            <a:pPr marL="342626" indent="-342626">
              <a:spcAft>
                <a:spcPts val="1200"/>
              </a:spcAft>
              <a:buFont typeface="+mj-lt"/>
              <a:buAutoNum type="arabicPeriod"/>
            </a:pPr>
            <a:r>
              <a:rPr lang="en-US" sz="1700"/>
              <a:t>____________________________</a:t>
            </a:r>
          </a:p>
          <a:p>
            <a:pPr marL="342626" indent="-342626">
              <a:spcAft>
                <a:spcPts val="1200"/>
              </a:spcAft>
              <a:buFont typeface="+mj-lt"/>
              <a:buAutoNum type="arabicPeriod"/>
            </a:pPr>
            <a:r>
              <a:rPr lang="en-US" sz="1700"/>
              <a:t>____________________________</a:t>
            </a:r>
          </a:p>
        </p:txBody>
      </p:sp>
      <p:sp>
        <p:nvSpPr>
          <p:cNvPr id="9" name="Rectangle 7"/>
          <p:cNvSpPr>
            <a:spLocks noChangeArrowheads="1"/>
          </p:cNvSpPr>
          <p:nvPr/>
        </p:nvSpPr>
        <p:spPr bwMode="auto">
          <a:xfrm>
            <a:off x="4572000" y="2559057"/>
            <a:ext cx="4191000" cy="457201"/>
          </a:xfrm>
          <a:prstGeom prst="rect">
            <a:avLst/>
          </a:prstGeom>
          <a:solidFill>
            <a:srgbClr val="DBECC4"/>
          </a:solidFill>
          <a:ln w="9525">
            <a:solidFill>
              <a:srgbClr val="DBECC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68" tIns="45682" rIns="91368" bIns="45682"/>
          <a:lstStyle/>
          <a:p>
            <a:pPr marL="342626" indent="-342626">
              <a:spcBef>
                <a:spcPct val="20000"/>
              </a:spcBef>
            </a:pPr>
            <a:r>
              <a:rPr lang="en-US" b="1"/>
              <a:t>Keinginan (Want)</a:t>
            </a:r>
          </a:p>
        </p:txBody>
      </p:sp>
      <p:sp>
        <p:nvSpPr>
          <p:cNvPr id="7" name="Rectangle 6"/>
          <p:cNvSpPr/>
          <p:nvPr/>
        </p:nvSpPr>
        <p:spPr>
          <a:xfrm>
            <a:off x="335055" y="5039392"/>
            <a:ext cx="3551146" cy="551174"/>
          </a:xfrm>
          <a:prstGeom prst="rect">
            <a:avLst/>
          </a:prstGeom>
        </p:spPr>
        <p:txBody>
          <a:bodyPr wrap="square" lIns="91356" tIns="45677" rIns="91356" bIns="45677">
            <a:spAutoFit/>
          </a:bodyPr>
          <a:lstStyle/>
          <a:p>
            <a:pPr algn="ctr"/>
            <a:r>
              <a:rPr lang="en-US" sz="2900" spc="600">
                <a:latin typeface="Cambria" pitchFamily="18" charset="0"/>
              </a:rPr>
              <a:t>Rp. </a:t>
            </a:r>
            <a:r>
              <a:rPr lang="en-US" sz="2900">
                <a:latin typeface="Cambria" pitchFamily="18" charset="0"/>
              </a:rPr>
              <a:t>__________________</a:t>
            </a:r>
            <a:endParaRPr lang="en-US" sz="2900" spc="600">
              <a:latin typeface="Cambria" pitchFamily="18" charset="0"/>
            </a:endParaRPr>
          </a:p>
        </p:txBody>
      </p:sp>
      <p:sp>
        <p:nvSpPr>
          <p:cNvPr id="10" name="Rectangle 9"/>
          <p:cNvSpPr/>
          <p:nvPr/>
        </p:nvSpPr>
        <p:spPr>
          <a:xfrm>
            <a:off x="4601033" y="5865677"/>
            <a:ext cx="4161972" cy="551174"/>
          </a:xfrm>
          <a:prstGeom prst="rect">
            <a:avLst/>
          </a:prstGeom>
        </p:spPr>
        <p:txBody>
          <a:bodyPr wrap="square" lIns="91356" tIns="45677" rIns="91356" bIns="45677">
            <a:spAutoFit/>
          </a:bodyPr>
          <a:lstStyle/>
          <a:p>
            <a:pPr algn="ctr"/>
            <a:r>
              <a:rPr lang="en-US" sz="2900" spc="600">
                <a:latin typeface="Cambria" pitchFamily="18" charset="0"/>
              </a:rPr>
              <a:t>Rp. </a:t>
            </a:r>
            <a:r>
              <a:rPr lang="en-US" sz="2900">
                <a:latin typeface="Cambria" pitchFamily="18" charset="0"/>
              </a:rPr>
              <a:t>______________________</a:t>
            </a:r>
            <a:endParaRPr lang="en-US" sz="2900" spc="600">
              <a:latin typeface="Cambria" pitchFamily="18" charset="0"/>
            </a:endParaRPr>
          </a:p>
        </p:txBody>
      </p:sp>
      <p:sp>
        <p:nvSpPr>
          <p:cNvPr id="11" name="TextBox 10"/>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22</a:t>
            </a:fld>
            <a:endParaRPr lang="en-US" sz="1000">
              <a:latin typeface="+mn-lt"/>
            </a:endParaRPr>
          </a:p>
        </p:txBody>
      </p:sp>
    </p:spTree>
    <p:extLst>
      <p:ext uri="{BB962C8B-B14F-4D97-AF65-F5344CB8AC3E}">
        <p14:creationId xmlns:p14="http://schemas.microsoft.com/office/powerpoint/2010/main" val="3627321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Mobil atau Motor</a:t>
            </a:r>
            <a:endParaRPr lang="en-US"/>
          </a:p>
        </p:txBody>
      </p:sp>
      <p:sp>
        <p:nvSpPr>
          <p:cNvPr id="5" name="Text Box 4"/>
          <p:cNvSpPr txBox="1">
            <a:spLocks noChangeArrowheads="1"/>
          </p:cNvSpPr>
          <p:nvPr/>
        </p:nvSpPr>
        <p:spPr bwMode="auto">
          <a:xfrm>
            <a:off x="304800" y="1981205"/>
            <a:ext cx="3672408" cy="2846856"/>
          </a:xfrm>
          <a:prstGeom prst="rect">
            <a:avLst/>
          </a:prstGeom>
          <a:solidFill>
            <a:srgbClr val="B3D68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68" tIns="45682" rIns="91368" bIns="45682">
            <a:spAutoFit/>
          </a:bodyPr>
          <a:lstStyle/>
          <a:p>
            <a:pPr>
              <a:spcAft>
                <a:spcPts val="1200"/>
              </a:spcAft>
            </a:pPr>
            <a:endParaRPr lang="en-US" sz="1700"/>
          </a:p>
          <a:p>
            <a:pPr marL="342626" indent="-342626">
              <a:spcAft>
                <a:spcPts val="1200"/>
              </a:spcAft>
              <a:buFont typeface="+mj-lt"/>
              <a:buAutoNum type="arabicPeriod"/>
            </a:pPr>
            <a:r>
              <a:rPr lang="en-US" sz="1700"/>
              <a:t>________________________</a:t>
            </a:r>
          </a:p>
          <a:p>
            <a:pPr marL="342626" indent="-342626">
              <a:spcAft>
                <a:spcPts val="1200"/>
              </a:spcAft>
              <a:buFont typeface="+mj-lt"/>
              <a:buAutoNum type="arabicPeriod"/>
            </a:pPr>
            <a:r>
              <a:rPr lang="en-US" sz="1700"/>
              <a:t>________________________</a:t>
            </a:r>
          </a:p>
          <a:p>
            <a:pPr marL="342626" indent="-342626">
              <a:spcAft>
                <a:spcPts val="1200"/>
              </a:spcAft>
              <a:buFont typeface="+mj-lt"/>
              <a:buAutoNum type="arabicPeriod"/>
            </a:pPr>
            <a:r>
              <a:rPr lang="en-US" sz="1700"/>
              <a:t>________________________</a:t>
            </a:r>
          </a:p>
          <a:p>
            <a:pPr marL="342626" indent="-342626">
              <a:spcAft>
                <a:spcPts val="1200"/>
              </a:spcAft>
              <a:buFont typeface="+mj-lt"/>
              <a:buAutoNum type="arabicPeriod"/>
            </a:pPr>
            <a:r>
              <a:rPr lang="en-US" sz="1700"/>
              <a:t>________________________</a:t>
            </a:r>
          </a:p>
          <a:p>
            <a:pPr marL="342626" indent="-342626">
              <a:spcAft>
                <a:spcPts val="1200"/>
              </a:spcAft>
              <a:buFont typeface="+mj-lt"/>
              <a:buAutoNum type="arabicPeriod"/>
            </a:pPr>
            <a:r>
              <a:rPr lang="en-US" sz="1700"/>
              <a:t>________________________ </a:t>
            </a:r>
          </a:p>
          <a:p>
            <a:pPr marL="342626" indent="-342626">
              <a:spcAft>
                <a:spcPts val="1200"/>
              </a:spcAft>
              <a:buFont typeface="+mj-lt"/>
              <a:buAutoNum type="arabicPeriod"/>
            </a:pPr>
            <a:r>
              <a:rPr lang="en-US" sz="1700"/>
              <a:t>________________________</a:t>
            </a:r>
          </a:p>
        </p:txBody>
      </p:sp>
      <p:sp>
        <p:nvSpPr>
          <p:cNvPr id="6" name="Rectangle 5"/>
          <p:cNvSpPr>
            <a:spLocks noChangeArrowheads="1"/>
          </p:cNvSpPr>
          <p:nvPr/>
        </p:nvSpPr>
        <p:spPr bwMode="auto">
          <a:xfrm>
            <a:off x="308215" y="1676406"/>
            <a:ext cx="3653842" cy="457201"/>
          </a:xfrm>
          <a:prstGeom prst="rect">
            <a:avLst/>
          </a:prstGeom>
          <a:solidFill>
            <a:srgbClr val="DBECC4"/>
          </a:solidFill>
          <a:ln w="9525">
            <a:solidFill>
              <a:srgbClr val="DBECC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68" tIns="45682" rIns="91368" bIns="45682"/>
          <a:lstStyle/>
          <a:p>
            <a:pPr marL="342626" indent="-342626">
              <a:spcBef>
                <a:spcPct val="20000"/>
              </a:spcBef>
            </a:pPr>
            <a:r>
              <a:rPr lang="en-US" b="1"/>
              <a:t>Kebutuhan (Need)</a:t>
            </a:r>
          </a:p>
        </p:txBody>
      </p:sp>
      <p:sp>
        <p:nvSpPr>
          <p:cNvPr id="8" name="Text Box 6"/>
          <p:cNvSpPr txBox="1">
            <a:spLocks noChangeArrowheads="1"/>
          </p:cNvSpPr>
          <p:nvPr/>
        </p:nvSpPr>
        <p:spPr bwMode="auto">
          <a:xfrm>
            <a:off x="4572002" y="2863854"/>
            <a:ext cx="4190998" cy="2846856"/>
          </a:xfrm>
          <a:prstGeom prst="rect">
            <a:avLst/>
          </a:prstGeom>
          <a:solidFill>
            <a:srgbClr val="B3D68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68" tIns="45682" rIns="91368" bIns="45682">
            <a:spAutoFit/>
          </a:bodyPr>
          <a:lstStyle/>
          <a:p>
            <a:pPr>
              <a:spcAft>
                <a:spcPts val="1200"/>
              </a:spcAft>
            </a:pPr>
            <a:endParaRPr lang="en-US" sz="1700" b="1"/>
          </a:p>
          <a:p>
            <a:pPr marL="342626" indent="-342626">
              <a:spcAft>
                <a:spcPts val="1200"/>
              </a:spcAft>
              <a:buFont typeface="+mj-lt"/>
              <a:buAutoNum type="arabicPeriod"/>
            </a:pPr>
            <a:r>
              <a:rPr lang="en-US" sz="1700"/>
              <a:t>____________________________</a:t>
            </a:r>
          </a:p>
          <a:p>
            <a:pPr marL="342626" indent="-342626">
              <a:spcAft>
                <a:spcPts val="1200"/>
              </a:spcAft>
              <a:buFont typeface="+mj-lt"/>
              <a:buAutoNum type="arabicPeriod"/>
            </a:pPr>
            <a:r>
              <a:rPr lang="en-US" sz="1700"/>
              <a:t>____________________________</a:t>
            </a:r>
          </a:p>
          <a:p>
            <a:pPr marL="342626" indent="-342626">
              <a:spcAft>
                <a:spcPts val="1200"/>
              </a:spcAft>
              <a:buFont typeface="+mj-lt"/>
              <a:buAutoNum type="arabicPeriod"/>
            </a:pPr>
            <a:r>
              <a:rPr lang="en-US" sz="1700"/>
              <a:t>____________________________</a:t>
            </a:r>
          </a:p>
          <a:p>
            <a:pPr marL="342626" indent="-342626">
              <a:spcAft>
                <a:spcPts val="1200"/>
              </a:spcAft>
              <a:buFont typeface="+mj-lt"/>
              <a:buAutoNum type="arabicPeriod"/>
            </a:pPr>
            <a:r>
              <a:rPr lang="en-US" sz="1700"/>
              <a:t>____________________________</a:t>
            </a:r>
          </a:p>
          <a:p>
            <a:pPr marL="342626" indent="-342626">
              <a:spcAft>
                <a:spcPts val="1200"/>
              </a:spcAft>
              <a:buFont typeface="+mj-lt"/>
              <a:buAutoNum type="arabicPeriod"/>
            </a:pPr>
            <a:r>
              <a:rPr lang="en-US" sz="1700"/>
              <a:t>____________________________</a:t>
            </a:r>
          </a:p>
          <a:p>
            <a:pPr marL="342626" indent="-342626">
              <a:spcAft>
                <a:spcPts val="1200"/>
              </a:spcAft>
              <a:buFont typeface="+mj-lt"/>
              <a:buAutoNum type="arabicPeriod"/>
            </a:pPr>
            <a:r>
              <a:rPr lang="en-US" sz="1700"/>
              <a:t>____________________________</a:t>
            </a:r>
          </a:p>
        </p:txBody>
      </p:sp>
      <p:sp>
        <p:nvSpPr>
          <p:cNvPr id="9" name="Rectangle 7"/>
          <p:cNvSpPr>
            <a:spLocks noChangeArrowheads="1"/>
          </p:cNvSpPr>
          <p:nvPr/>
        </p:nvSpPr>
        <p:spPr bwMode="auto">
          <a:xfrm>
            <a:off x="4572000" y="2559057"/>
            <a:ext cx="4191000" cy="457201"/>
          </a:xfrm>
          <a:prstGeom prst="rect">
            <a:avLst/>
          </a:prstGeom>
          <a:solidFill>
            <a:srgbClr val="DBECC4"/>
          </a:solidFill>
          <a:ln w="9525">
            <a:solidFill>
              <a:srgbClr val="DBECC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68" tIns="45682" rIns="91368" bIns="45682"/>
          <a:lstStyle/>
          <a:p>
            <a:pPr marL="342626" indent="-342626">
              <a:spcBef>
                <a:spcPct val="20000"/>
              </a:spcBef>
            </a:pPr>
            <a:r>
              <a:rPr lang="en-US" b="1"/>
              <a:t>Keinginan (Want)</a:t>
            </a:r>
          </a:p>
        </p:txBody>
      </p:sp>
      <p:sp>
        <p:nvSpPr>
          <p:cNvPr id="7" name="Rectangle 6"/>
          <p:cNvSpPr/>
          <p:nvPr/>
        </p:nvSpPr>
        <p:spPr>
          <a:xfrm>
            <a:off x="335055" y="5039392"/>
            <a:ext cx="3551146" cy="551174"/>
          </a:xfrm>
          <a:prstGeom prst="rect">
            <a:avLst/>
          </a:prstGeom>
        </p:spPr>
        <p:txBody>
          <a:bodyPr wrap="square" lIns="91356" tIns="45677" rIns="91356" bIns="45677">
            <a:spAutoFit/>
          </a:bodyPr>
          <a:lstStyle/>
          <a:p>
            <a:pPr algn="ctr"/>
            <a:r>
              <a:rPr lang="en-US" sz="2900" spc="600">
                <a:latin typeface="Cambria" pitchFamily="18" charset="0"/>
              </a:rPr>
              <a:t>Rp. </a:t>
            </a:r>
            <a:r>
              <a:rPr lang="en-US" sz="2900">
                <a:latin typeface="Cambria" pitchFamily="18" charset="0"/>
              </a:rPr>
              <a:t>__________________</a:t>
            </a:r>
            <a:endParaRPr lang="en-US" sz="2900" spc="600">
              <a:latin typeface="Cambria" pitchFamily="18" charset="0"/>
            </a:endParaRPr>
          </a:p>
        </p:txBody>
      </p:sp>
      <p:sp>
        <p:nvSpPr>
          <p:cNvPr id="10" name="Rectangle 9"/>
          <p:cNvSpPr/>
          <p:nvPr/>
        </p:nvSpPr>
        <p:spPr>
          <a:xfrm>
            <a:off x="4601033" y="5865677"/>
            <a:ext cx="4161972" cy="551174"/>
          </a:xfrm>
          <a:prstGeom prst="rect">
            <a:avLst/>
          </a:prstGeom>
        </p:spPr>
        <p:txBody>
          <a:bodyPr wrap="square" lIns="91356" tIns="45677" rIns="91356" bIns="45677">
            <a:spAutoFit/>
          </a:bodyPr>
          <a:lstStyle/>
          <a:p>
            <a:pPr algn="ctr"/>
            <a:r>
              <a:rPr lang="en-US" sz="2900" spc="600">
                <a:latin typeface="Cambria" pitchFamily="18" charset="0"/>
              </a:rPr>
              <a:t>Rp. </a:t>
            </a:r>
            <a:r>
              <a:rPr lang="en-US" sz="2900">
                <a:latin typeface="Cambria" pitchFamily="18" charset="0"/>
              </a:rPr>
              <a:t>______________________</a:t>
            </a:r>
            <a:endParaRPr lang="en-US" sz="2900" spc="600">
              <a:latin typeface="Cambria" pitchFamily="18" charset="0"/>
            </a:endParaRPr>
          </a:p>
        </p:txBody>
      </p:sp>
      <p:sp>
        <p:nvSpPr>
          <p:cNvPr id="11" name="TextBox 10"/>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23</a:t>
            </a:fld>
            <a:endParaRPr lang="en-US" sz="1000">
              <a:latin typeface="+mn-lt"/>
            </a:endParaRPr>
          </a:p>
        </p:txBody>
      </p:sp>
    </p:spTree>
    <p:extLst>
      <p:ext uri="{BB962C8B-B14F-4D97-AF65-F5344CB8AC3E}">
        <p14:creationId xmlns:p14="http://schemas.microsoft.com/office/powerpoint/2010/main" val="2254465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Mengejar atau Dikejar Uang</a:t>
            </a:r>
            <a:endParaRPr lang="en-US"/>
          </a:p>
        </p:txBody>
      </p:sp>
      <p:sp>
        <p:nvSpPr>
          <p:cNvPr id="5" name="Rectangle 4"/>
          <p:cNvSpPr/>
          <p:nvPr/>
        </p:nvSpPr>
        <p:spPr>
          <a:xfrm>
            <a:off x="1126703" y="2183495"/>
            <a:ext cx="7056345" cy="584689"/>
          </a:xfrm>
          <a:prstGeom prst="rect">
            <a:avLst/>
          </a:prstGeom>
        </p:spPr>
        <p:txBody>
          <a:bodyPr wrap="square" lIns="91356" tIns="45677" rIns="91356" bIns="45677">
            <a:spAutoFit/>
          </a:bodyPr>
          <a:lstStyle/>
          <a:p>
            <a:pPr algn="ctr"/>
            <a:r>
              <a:rPr lang="en-US" sz="3200">
                <a:latin typeface="Cambria" pitchFamily="18" charset="0"/>
              </a:rPr>
              <a:t>Anda bekerja untuk mengejar uang</a:t>
            </a:r>
          </a:p>
        </p:txBody>
      </p:sp>
      <p:sp>
        <p:nvSpPr>
          <p:cNvPr id="6" name="Rectangle 5"/>
          <p:cNvSpPr/>
          <p:nvPr/>
        </p:nvSpPr>
        <p:spPr>
          <a:xfrm>
            <a:off x="2163862" y="3461272"/>
            <a:ext cx="5989545" cy="1077131"/>
          </a:xfrm>
          <a:prstGeom prst="rect">
            <a:avLst/>
          </a:prstGeom>
        </p:spPr>
        <p:txBody>
          <a:bodyPr wrap="square" lIns="91356" tIns="45677" rIns="91356" bIns="45677">
            <a:spAutoFit/>
          </a:bodyPr>
          <a:lstStyle/>
          <a:p>
            <a:pPr algn="ctr"/>
            <a:r>
              <a:rPr lang="en-US" sz="3200">
                <a:latin typeface="Cambria" pitchFamily="18" charset="0"/>
              </a:rPr>
              <a:t>Anda sedang bekerja dan sedang dikejar-kejar oleh uang</a:t>
            </a:r>
          </a:p>
        </p:txBody>
      </p:sp>
      <p:sp>
        <p:nvSpPr>
          <p:cNvPr id="2" name="TextBox 1"/>
          <p:cNvSpPr txBox="1"/>
          <p:nvPr/>
        </p:nvSpPr>
        <p:spPr>
          <a:xfrm>
            <a:off x="359255" y="1752599"/>
            <a:ext cx="990600" cy="1501744"/>
          </a:xfrm>
          <a:prstGeom prst="rect">
            <a:avLst/>
          </a:prstGeom>
          <a:noFill/>
        </p:spPr>
        <p:txBody>
          <a:bodyPr wrap="square" lIns="91368" tIns="45682" rIns="91368" bIns="45682" rtlCol="0">
            <a:spAutoFit/>
          </a:bodyPr>
          <a:lstStyle/>
          <a:p>
            <a:r>
              <a:rPr lang="en-US" sz="8800">
                <a:sym typeface="Wingdings"/>
              </a:rPr>
              <a:t></a:t>
            </a:r>
            <a:endParaRPr lang="en-US" sz="8800"/>
          </a:p>
        </p:txBody>
      </p:sp>
      <p:sp>
        <p:nvSpPr>
          <p:cNvPr id="7" name="TextBox 6"/>
          <p:cNvSpPr txBox="1"/>
          <p:nvPr/>
        </p:nvSpPr>
        <p:spPr>
          <a:xfrm>
            <a:off x="1197454" y="3276599"/>
            <a:ext cx="990600" cy="1501744"/>
          </a:xfrm>
          <a:prstGeom prst="rect">
            <a:avLst/>
          </a:prstGeom>
          <a:noFill/>
        </p:spPr>
        <p:txBody>
          <a:bodyPr wrap="square" lIns="91368" tIns="45682" rIns="91368" bIns="45682" rtlCol="0">
            <a:spAutoFit/>
          </a:bodyPr>
          <a:lstStyle/>
          <a:p>
            <a:r>
              <a:rPr lang="en-US" sz="8800">
                <a:sym typeface="Wingdings"/>
              </a:rPr>
              <a:t></a:t>
            </a:r>
            <a:endParaRPr lang="en-US" sz="8800"/>
          </a:p>
        </p:txBody>
      </p:sp>
      <p:sp>
        <p:nvSpPr>
          <p:cNvPr id="8" name="TextBox 7"/>
          <p:cNvSpPr txBox="1"/>
          <p:nvPr/>
        </p:nvSpPr>
        <p:spPr>
          <a:xfrm>
            <a:off x="1935260" y="5105400"/>
            <a:ext cx="990600" cy="1501744"/>
          </a:xfrm>
          <a:prstGeom prst="rect">
            <a:avLst/>
          </a:prstGeom>
          <a:noFill/>
        </p:spPr>
        <p:txBody>
          <a:bodyPr wrap="square" lIns="91368" tIns="45682" rIns="91368" bIns="45682" rtlCol="0">
            <a:spAutoFit/>
          </a:bodyPr>
          <a:lstStyle/>
          <a:p>
            <a:r>
              <a:rPr lang="en-US" sz="8800">
                <a:sym typeface="Wingdings"/>
              </a:rPr>
              <a:t></a:t>
            </a:r>
            <a:endParaRPr lang="en-US" sz="8800"/>
          </a:p>
        </p:txBody>
      </p:sp>
      <p:sp>
        <p:nvSpPr>
          <p:cNvPr id="9" name="Rectangle 8"/>
          <p:cNvSpPr/>
          <p:nvPr/>
        </p:nvSpPr>
        <p:spPr>
          <a:xfrm>
            <a:off x="3002062" y="5290072"/>
            <a:ext cx="5989545" cy="1077131"/>
          </a:xfrm>
          <a:prstGeom prst="rect">
            <a:avLst/>
          </a:prstGeom>
        </p:spPr>
        <p:txBody>
          <a:bodyPr wrap="square" lIns="91356" tIns="45677" rIns="91356" bIns="45677">
            <a:spAutoFit/>
          </a:bodyPr>
          <a:lstStyle/>
          <a:p>
            <a:pPr algn="ctr"/>
            <a:r>
              <a:rPr lang="en-US" sz="3200">
                <a:latin typeface="Cambria" pitchFamily="18" charset="0"/>
              </a:rPr>
              <a:t>Tanpa harus bekerja anda tetap dikejar-kejar oleh uang</a:t>
            </a:r>
          </a:p>
        </p:txBody>
      </p:sp>
      <p:sp>
        <p:nvSpPr>
          <p:cNvPr id="10" name="TextBox 9"/>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24</a:t>
            </a:fld>
            <a:endParaRPr lang="en-US" sz="1000">
              <a:latin typeface="+mn-lt"/>
            </a:endParaRPr>
          </a:p>
        </p:txBody>
      </p:sp>
    </p:spTree>
    <p:extLst>
      <p:ext uri="{BB962C8B-B14F-4D97-AF65-F5344CB8AC3E}">
        <p14:creationId xmlns:p14="http://schemas.microsoft.com/office/powerpoint/2010/main" val="4052175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Analisis Quiz 2 </a:t>
            </a:r>
            <a:endParaRPr lang="en-US"/>
          </a:p>
        </p:txBody>
      </p:sp>
      <p:sp>
        <p:nvSpPr>
          <p:cNvPr id="5" name="Rectangle 4"/>
          <p:cNvSpPr/>
          <p:nvPr/>
        </p:nvSpPr>
        <p:spPr>
          <a:xfrm>
            <a:off x="228602" y="2362207"/>
            <a:ext cx="8656545" cy="584689"/>
          </a:xfrm>
          <a:prstGeom prst="rect">
            <a:avLst/>
          </a:prstGeom>
        </p:spPr>
        <p:txBody>
          <a:bodyPr wrap="square" lIns="91356" tIns="45677" rIns="91356" bIns="45677">
            <a:spAutoFit/>
          </a:bodyPr>
          <a:lstStyle/>
          <a:p>
            <a:pPr algn="ctr"/>
            <a:r>
              <a:rPr lang="en-US" sz="3200">
                <a:latin typeface="Cambria" pitchFamily="18" charset="0"/>
              </a:rPr>
              <a:t>Uang adalah :</a:t>
            </a:r>
          </a:p>
        </p:txBody>
      </p:sp>
      <p:cxnSp>
        <p:nvCxnSpPr>
          <p:cNvPr id="3" name="Straight Connector 2"/>
          <p:cNvCxnSpPr/>
          <p:nvPr/>
        </p:nvCxnSpPr>
        <p:spPr>
          <a:xfrm>
            <a:off x="2118472" y="4114800"/>
            <a:ext cx="4876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25</a:t>
            </a:fld>
            <a:endParaRPr lang="en-US" sz="1000">
              <a:latin typeface="+mn-lt"/>
            </a:endParaRPr>
          </a:p>
        </p:txBody>
      </p:sp>
    </p:spTree>
    <p:extLst>
      <p:ext uri="{BB962C8B-B14F-4D97-AF65-F5344CB8AC3E}">
        <p14:creationId xmlns:p14="http://schemas.microsoft.com/office/powerpoint/2010/main" val="3539804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Mindset Keuangan 3</a:t>
            </a:r>
            <a:endParaRPr lang="en-US"/>
          </a:p>
        </p:txBody>
      </p:sp>
      <p:sp>
        <p:nvSpPr>
          <p:cNvPr id="5" name="Rectangle 4"/>
          <p:cNvSpPr/>
          <p:nvPr/>
        </p:nvSpPr>
        <p:spPr>
          <a:xfrm>
            <a:off x="228602" y="1981200"/>
            <a:ext cx="8656545" cy="1569600"/>
          </a:xfrm>
          <a:prstGeom prst="rect">
            <a:avLst/>
          </a:prstGeom>
        </p:spPr>
        <p:txBody>
          <a:bodyPr wrap="square" lIns="91380" tIns="45690" rIns="91380" bIns="45690">
            <a:spAutoFit/>
          </a:bodyPr>
          <a:lstStyle/>
          <a:p>
            <a:pPr algn="ctr"/>
            <a:r>
              <a:rPr lang="en-US" sz="3200">
                <a:latin typeface="Cambria" pitchFamily="18" charset="0"/>
              </a:rPr>
              <a:t>Tujuan finansial adalah dengan bekerja (ataupun tidak bekerja), uang harus terus mengejar-ngejar saya</a:t>
            </a:r>
          </a:p>
        </p:txBody>
      </p:sp>
      <p:sp>
        <p:nvSpPr>
          <p:cNvPr id="7" name="Rectangle 6"/>
          <p:cNvSpPr/>
          <p:nvPr/>
        </p:nvSpPr>
        <p:spPr>
          <a:xfrm>
            <a:off x="228602" y="3984987"/>
            <a:ext cx="8656545" cy="2472056"/>
          </a:xfrm>
          <a:prstGeom prst="rect">
            <a:avLst/>
          </a:prstGeom>
        </p:spPr>
        <p:txBody>
          <a:bodyPr wrap="square" lIns="91380" tIns="45690" rIns="91380" bIns="45690">
            <a:spAutoFit/>
          </a:bodyPr>
          <a:lstStyle/>
          <a:p>
            <a:r>
              <a:rPr lang="en-US" sz="3000">
                <a:latin typeface="Cambria" pitchFamily="18" charset="0"/>
              </a:rPr>
              <a:t>Caranya : </a:t>
            </a:r>
          </a:p>
          <a:p>
            <a:pPr marL="742556" indent="-742556">
              <a:buFont typeface="+mj-lt"/>
              <a:buAutoNum type="arabicPeriod"/>
            </a:pPr>
            <a:r>
              <a:rPr lang="en-US" sz="3000">
                <a:latin typeface="Cambria" pitchFamily="18" charset="0"/>
              </a:rPr>
              <a:t>Ciptakan nilai tambah dimanapun anda berada </a:t>
            </a:r>
            <a:r>
              <a:rPr lang="en-US" sz="3000" i="1">
                <a:latin typeface="Cambria" pitchFamily="18" charset="0"/>
              </a:rPr>
              <a:t>(give… give… give… give… give… and give…)</a:t>
            </a:r>
          </a:p>
          <a:p>
            <a:pPr marL="742556" indent="-742556">
              <a:buFont typeface="+mj-lt"/>
              <a:buAutoNum type="arabicPeriod"/>
            </a:pPr>
            <a:r>
              <a:rPr lang="en-US" sz="3000">
                <a:latin typeface="Cambria" pitchFamily="18" charset="0"/>
              </a:rPr>
              <a:t>Ciptakan ide dan realisasikan</a:t>
            </a:r>
          </a:p>
          <a:p>
            <a:pPr marL="742556" indent="-742556">
              <a:buFont typeface="+mj-lt"/>
              <a:buAutoNum type="arabicPeriod"/>
            </a:pPr>
            <a:r>
              <a:rPr lang="en-US" sz="3000">
                <a:latin typeface="Cambria" pitchFamily="18" charset="0"/>
              </a:rPr>
              <a:t>Ciptakan passive income </a:t>
            </a:r>
          </a:p>
        </p:txBody>
      </p:sp>
      <p:sp>
        <p:nvSpPr>
          <p:cNvPr id="6" name="TextBox 5"/>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26</a:t>
            </a:fld>
            <a:endParaRPr lang="en-US" sz="1000">
              <a:latin typeface="+mn-lt"/>
            </a:endParaRPr>
          </a:p>
        </p:txBody>
      </p:sp>
    </p:spTree>
    <p:extLst>
      <p:ext uri="{BB962C8B-B14F-4D97-AF65-F5344CB8AC3E}">
        <p14:creationId xmlns:p14="http://schemas.microsoft.com/office/powerpoint/2010/main" val="11205755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Mindset Keuangan 3</a:t>
            </a:r>
            <a:endParaRPr lang="en-US"/>
          </a:p>
        </p:txBody>
      </p:sp>
      <p:sp>
        <p:nvSpPr>
          <p:cNvPr id="5" name="Rectangle 4"/>
          <p:cNvSpPr/>
          <p:nvPr/>
        </p:nvSpPr>
        <p:spPr>
          <a:xfrm>
            <a:off x="228602" y="1752600"/>
            <a:ext cx="8656545" cy="729404"/>
          </a:xfrm>
          <a:prstGeom prst="rect">
            <a:avLst/>
          </a:prstGeom>
        </p:spPr>
        <p:txBody>
          <a:bodyPr wrap="square" lIns="91356" tIns="45677" rIns="91356" bIns="45677">
            <a:spAutoFit/>
          </a:bodyPr>
          <a:lstStyle/>
          <a:p>
            <a:r>
              <a:rPr lang="en-US" sz="4000">
                <a:latin typeface="Cambria" pitchFamily="18" charset="0"/>
              </a:rPr>
              <a:t>Passive Income :</a:t>
            </a:r>
          </a:p>
        </p:txBody>
      </p:sp>
      <p:sp>
        <p:nvSpPr>
          <p:cNvPr id="6" name="TextBox 5"/>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27</a:t>
            </a:fld>
            <a:endParaRPr lang="en-US" sz="1000">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1377977737"/>
              </p:ext>
            </p:extLst>
          </p:nvPr>
        </p:nvGraphicFramePr>
        <p:xfrm>
          <a:off x="380999" y="2438400"/>
          <a:ext cx="8504143" cy="4184466"/>
        </p:xfrm>
        <a:graphic>
          <a:graphicData uri="http://schemas.openxmlformats.org/drawingml/2006/table">
            <a:tbl>
              <a:tblPr firstRow="1" bandRow="1">
                <a:tableStyleId>{5940675A-B579-460E-94D1-54222C63F5DA}</a:tableStyleId>
              </a:tblPr>
              <a:tblGrid>
                <a:gridCol w="1905001"/>
                <a:gridCol w="2199714"/>
                <a:gridCol w="2199714"/>
                <a:gridCol w="2199714"/>
              </a:tblGrid>
              <a:tr h="762000">
                <a:tc>
                  <a:txBody>
                    <a:bodyPr/>
                    <a:lstStyle/>
                    <a:p>
                      <a:pPr algn="ctr"/>
                      <a:r>
                        <a:rPr lang="en-US" sz="1600" b="1" smtClean="0">
                          <a:latin typeface="Cambria" pitchFamily="18" charset="0"/>
                        </a:rPr>
                        <a:t>Jumlah</a:t>
                      </a:r>
                      <a:r>
                        <a:rPr lang="en-US" sz="1600" b="1" baseline="0" smtClean="0">
                          <a:latin typeface="Cambria" pitchFamily="18" charset="0"/>
                        </a:rPr>
                        <a:t> Uang</a:t>
                      </a:r>
                      <a:endParaRPr lang="en-US" sz="1600" b="1">
                        <a:latin typeface="Cambria" pitchFamily="18" charset="0"/>
                      </a:endParaRPr>
                    </a:p>
                  </a:txBody>
                  <a:tcPr anchor="ctr"/>
                </a:tc>
                <a:tc>
                  <a:txBody>
                    <a:bodyPr/>
                    <a:lstStyle/>
                    <a:p>
                      <a:pPr algn="ctr"/>
                      <a:r>
                        <a:rPr lang="en-US" sz="1600" b="1" smtClean="0">
                          <a:latin typeface="Cambria" pitchFamily="18" charset="0"/>
                        </a:rPr>
                        <a:t>Bunga Yang Diterima Setiap Bulan</a:t>
                      </a:r>
                    </a:p>
                    <a:p>
                      <a:pPr algn="ctr"/>
                      <a:r>
                        <a:rPr lang="en-US" sz="1600" b="1" smtClean="0">
                          <a:latin typeface="Cambria" pitchFamily="18" charset="0"/>
                        </a:rPr>
                        <a:t>(</a:t>
                      </a:r>
                      <a:r>
                        <a:rPr lang="en-US" sz="1600" b="1" baseline="0" smtClean="0">
                          <a:latin typeface="Cambria" pitchFamily="18" charset="0"/>
                        </a:rPr>
                        <a:t>bunga </a:t>
                      </a:r>
                      <a:r>
                        <a:rPr lang="en-US" sz="1600" b="1" smtClean="0">
                          <a:latin typeface="Cambria" pitchFamily="18" charset="0"/>
                        </a:rPr>
                        <a:t>6%/th)</a:t>
                      </a:r>
                      <a:endParaRPr lang="en-US" sz="1600" b="1">
                        <a:latin typeface="Cambria" pitchFamily="18" charset="0"/>
                      </a:endParaRPr>
                    </a:p>
                  </a:txBody>
                  <a:tcPr anchor="ctr"/>
                </a:tc>
                <a:tc>
                  <a:txBody>
                    <a:bodyPr/>
                    <a:lstStyle/>
                    <a:p>
                      <a:pPr algn="ctr"/>
                      <a:r>
                        <a:rPr lang="en-US" sz="1600" b="1" smtClean="0">
                          <a:latin typeface="Cambria" pitchFamily="18" charset="0"/>
                        </a:rPr>
                        <a:t>Jumlah</a:t>
                      </a:r>
                      <a:r>
                        <a:rPr lang="en-US" sz="1600" b="1" baseline="0" smtClean="0">
                          <a:latin typeface="Cambria" pitchFamily="18" charset="0"/>
                        </a:rPr>
                        <a:t> Investasi Setiap Bulan Selama 25 Tahun</a:t>
                      </a:r>
                    </a:p>
                    <a:p>
                      <a:pPr algn="ctr"/>
                      <a:r>
                        <a:rPr lang="en-US" sz="1600" b="1" baseline="0" smtClean="0">
                          <a:latin typeface="Cambria" pitchFamily="18" charset="0"/>
                        </a:rPr>
                        <a:t>(return 25% &amp; inflasi 5% per tahun)</a:t>
                      </a:r>
                      <a:endParaRPr lang="en-US" sz="1600" b="1">
                        <a:latin typeface="Cambria" pitchFamily="18" charset="0"/>
                      </a:endParaRPr>
                    </a:p>
                  </a:txBody>
                  <a:tcPr anchor="ctr"/>
                </a:tc>
                <a:tc>
                  <a:txBody>
                    <a:bodyPr/>
                    <a:lstStyle/>
                    <a:p>
                      <a:pPr algn="ctr"/>
                      <a:r>
                        <a:rPr lang="en-US" sz="1600" b="1" smtClean="0">
                          <a:latin typeface="Cambria" pitchFamily="18" charset="0"/>
                        </a:rPr>
                        <a:t>Jumlah</a:t>
                      </a:r>
                      <a:r>
                        <a:rPr lang="en-US" sz="1600" b="1" baseline="0" smtClean="0">
                          <a:latin typeface="Cambria" pitchFamily="18" charset="0"/>
                        </a:rPr>
                        <a:t> Investasi Setiap Bulan Selama 25 Tahun</a:t>
                      </a:r>
                    </a:p>
                    <a:p>
                      <a:pPr algn="ctr"/>
                      <a:r>
                        <a:rPr lang="en-US" sz="1600" b="1" baseline="0" smtClean="0">
                          <a:latin typeface="Cambria" pitchFamily="18" charset="0"/>
                        </a:rPr>
                        <a:t>(return 25% &amp; inflasi 10% per tahun)</a:t>
                      </a:r>
                      <a:endParaRPr lang="en-US" sz="1600" b="1">
                        <a:latin typeface="Cambria" pitchFamily="18" charset="0"/>
                      </a:endParaRPr>
                    </a:p>
                  </a:txBody>
                  <a:tcPr anchor="ctr"/>
                </a:tc>
              </a:tr>
              <a:tr h="478971">
                <a:tc>
                  <a:txBody>
                    <a:bodyPr/>
                    <a:lstStyle/>
                    <a:p>
                      <a:pPr algn="ctr"/>
                      <a:r>
                        <a:rPr lang="en-US" sz="1600" smtClean="0">
                          <a:latin typeface="Cambria" pitchFamily="18" charset="0"/>
                        </a:rPr>
                        <a:t>1.000.000.000</a:t>
                      </a:r>
                      <a:endParaRPr lang="en-US" sz="1600">
                        <a:latin typeface="Cambria" pitchFamily="18" charset="0"/>
                      </a:endParaRPr>
                    </a:p>
                  </a:txBody>
                  <a:tcPr anchor="ctr"/>
                </a:tc>
                <a:tc>
                  <a:txBody>
                    <a:bodyPr/>
                    <a:lstStyle/>
                    <a:p>
                      <a:pPr algn="ctr"/>
                      <a:r>
                        <a:rPr lang="en-US" sz="1600" smtClean="0">
                          <a:latin typeface="Cambria" pitchFamily="18" charset="0"/>
                        </a:rPr>
                        <a:t>5.000.000</a:t>
                      </a:r>
                      <a:endParaRPr lang="en-US" sz="1600">
                        <a:latin typeface="Cambria" pitchFamily="18" charset="0"/>
                      </a:endParaRPr>
                    </a:p>
                  </a:txBody>
                  <a:tcPr anchor="ctr"/>
                </a:tc>
                <a:tc>
                  <a:txBody>
                    <a:bodyPr/>
                    <a:lstStyle/>
                    <a:p>
                      <a:pPr algn="ctr"/>
                      <a:r>
                        <a:rPr lang="en-US" sz="1600" smtClean="0">
                          <a:latin typeface="Cambria" pitchFamily="18" charset="0"/>
                        </a:rPr>
                        <a:t>150.000</a:t>
                      </a:r>
                      <a:endParaRPr lang="en-US" sz="1600">
                        <a:latin typeface="Cambria" pitchFamily="18" charset="0"/>
                      </a:endParaRPr>
                    </a:p>
                  </a:txBody>
                  <a:tcPr anchor="ctr"/>
                </a:tc>
                <a:tc>
                  <a:txBody>
                    <a:bodyPr/>
                    <a:lstStyle/>
                    <a:p>
                      <a:pPr algn="ctr"/>
                      <a:r>
                        <a:rPr lang="en-US" sz="1600" smtClean="0">
                          <a:latin typeface="Cambria" pitchFamily="18" charset="0"/>
                        </a:rPr>
                        <a:t>500.000</a:t>
                      </a:r>
                    </a:p>
                  </a:txBody>
                  <a:tcPr anchor="ctr"/>
                </a:tc>
              </a:tr>
              <a:tr h="478971">
                <a:tc>
                  <a:txBody>
                    <a:bodyPr/>
                    <a:lstStyle/>
                    <a:p>
                      <a:pPr algn="ctr"/>
                      <a:r>
                        <a:rPr lang="en-US" sz="1600" smtClean="0">
                          <a:latin typeface="Cambria" pitchFamily="18" charset="0"/>
                        </a:rPr>
                        <a:t>2.000.000.000</a:t>
                      </a:r>
                      <a:endParaRPr lang="en-US" sz="1600">
                        <a:latin typeface="Cambria" pitchFamily="18" charset="0"/>
                      </a:endParaRPr>
                    </a:p>
                  </a:txBody>
                  <a:tcPr anchor="ctr"/>
                </a:tc>
                <a:tc>
                  <a:txBody>
                    <a:bodyPr/>
                    <a:lstStyle/>
                    <a:p>
                      <a:pPr algn="ctr"/>
                      <a:r>
                        <a:rPr lang="en-US" sz="1600" smtClean="0">
                          <a:latin typeface="Cambria" pitchFamily="18" charset="0"/>
                        </a:rPr>
                        <a:t>10.000.000</a:t>
                      </a:r>
                      <a:endParaRPr lang="en-US" sz="1600">
                        <a:latin typeface="Cambria" pitchFamily="18" charset="0"/>
                      </a:endParaRPr>
                    </a:p>
                  </a:txBody>
                  <a:tcPr anchor="ctr"/>
                </a:tc>
                <a:tc>
                  <a:txBody>
                    <a:bodyPr/>
                    <a:lstStyle/>
                    <a:p>
                      <a:pPr algn="ctr"/>
                      <a:r>
                        <a:rPr lang="en-US" sz="1600" smtClean="0">
                          <a:latin typeface="Cambria" pitchFamily="18" charset="0"/>
                        </a:rPr>
                        <a:t>300.000</a:t>
                      </a:r>
                      <a:endParaRPr lang="en-US" sz="1600">
                        <a:latin typeface="Cambria" pitchFamily="18" charset="0"/>
                      </a:endParaRPr>
                    </a:p>
                  </a:txBody>
                  <a:tcPr anchor="ctr"/>
                </a:tc>
                <a:tc>
                  <a:txBody>
                    <a:bodyPr/>
                    <a:lstStyle/>
                    <a:p>
                      <a:pPr algn="ctr"/>
                      <a:r>
                        <a:rPr lang="en-US" sz="1600" smtClean="0">
                          <a:latin typeface="Cambria" pitchFamily="18" charset="0"/>
                        </a:rPr>
                        <a:t>1.000.000</a:t>
                      </a:r>
                      <a:endParaRPr lang="en-US" sz="1600">
                        <a:latin typeface="Cambria" pitchFamily="18" charset="0"/>
                      </a:endParaRPr>
                    </a:p>
                  </a:txBody>
                  <a:tcPr anchor="ctr"/>
                </a:tc>
              </a:tr>
              <a:tr h="478971">
                <a:tc>
                  <a:txBody>
                    <a:bodyPr/>
                    <a:lstStyle/>
                    <a:p>
                      <a:pPr algn="ctr"/>
                      <a:r>
                        <a:rPr lang="en-US" sz="1600" smtClean="0">
                          <a:latin typeface="Cambria" pitchFamily="18" charset="0"/>
                        </a:rPr>
                        <a:t>3.000.000.000</a:t>
                      </a:r>
                      <a:endParaRPr lang="en-US" sz="1600">
                        <a:latin typeface="Cambria" pitchFamily="18" charset="0"/>
                      </a:endParaRPr>
                    </a:p>
                  </a:txBody>
                  <a:tcPr anchor="ctr"/>
                </a:tc>
                <a:tc>
                  <a:txBody>
                    <a:bodyPr/>
                    <a:lstStyle/>
                    <a:p>
                      <a:pPr algn="ctr"/>
                      <a:r>
                        <a:rPr lang="en-US" sz="1600" smtClean="0">
                          <a:latin typeface="Cambria" pitchFamily="18" charset="0"/>
                        </a:rPr>
                        <a:t>15.000.000</a:t>
                      </a:r>
                      <a:endParaRPr lang="en-US" sz="1600">
                        <a:latin typeface="Cambria" pitchFamily="18" charset="0"/>
                      </a:endParaRPr>
                    </a:p>
                  </a:txBody>
                  <a:tcPr anchor="ctr"/>
                </a:tc>
                <a:tc>
                  <a:txBody>
                    <a:bodyPr/>
                    <a:lstStyle/>
                    <a:p>
                      <a:pPr algn="ctr"/>
                      <a:r>
                        <a:rPr lang="en-US" sz="1600" smtClean="0">
                          <a:latin typeface="Cambria" pitchFamily="18" charset="0"/>
                        </a:rPr>
                        <a:t>450.000</a:t>
                      </a:r>
                      <a:endParaRPr lang="en-US" sz="1600">
                        <a:latin typeface="Cambria" pitchFamily="18" charset="0"/>
                      </a:endParaRPr>
                    </a:p>
                  </a:txBody>
                  <a:tcPr anchor="ctr"/>
                </a:tc>
                <a:tc>
                  <a:txBody>
                    <a:bodyPr/>
                    <a:lstStyle/>
                    <a:p>
                      <a:pPr algn="ctr"/>
                      <a:r>
                        <a:rPr lang="en-US" sz="1600" smtClean="0">
                          <a:latin typeface="Cambria" pitchFamily="18" charset="0"/>
                        </a:rPr>
                        <a:t>1.500.000</a:t>
                      </a:r>
                      <a:endParaRPr lang="en-US" sz="1600">
                        <a:latin typeface="Cambria" pitchFamily="18" charset="0"/>
                      </a:endParaRPr>
                    </a:p>
                  </a:txBody>
                  <a:tcPr anchor="ctr"/>
                </a:tc>
              </a:tr>
              <a:tr h="478971">
                <a:tc>
                  <a:txBody>
                    <a:bodyPr/>
                    <a:lstStyle/>
                    <a:p>
                      <a:pPr algn="ctr"/>
                      <a:r>
                        <a:rPr lang="en-US" sz="1600" smtClean="0">
                          <a:latin typeface="Cambria" pitchFamily="18" charset="0"/>
                        </a:rPr>
                        <a:t>4.000.000.000</a:t>
                      </a:r>
                      <a:endParaRPr lang="en-US" sz="1600">
                        <a:latin typeface="Cambria" pitchFamily="18" charset="0"/>
                      </a:endParaRPr>
                    </a:p>
                  </a:txBody>
                  <a:tcPr anchor="ctr"/>
                </a:tc>
                <a:tc>
                  <a:txBody>
                    <a:bodyPr/>
                    <a:lstStyle/>
                    <a:p>
                      <a:pPr algn="ctr"/>
                      <a:r>
                        <a:rPr lang="en-US" sz="1600" smtClean="0">
                          <a:latin typeface="Cambria" pitchFamily="18" charset="0"/>
                        </a:rPr>
                        <a:t>20.000.000</a:t>
                      </a:r>
                      <a:endParaRPr lang="en-US" sz="1600">
                        <a:latin typeface="Cambria" pitchFamily="18" charset="0"/>
                      </a:endParaRPr>
                    </a:p>
                  </a:txBody>
                  <a:tcPr anchor="ctr"/>
                </a:tc>
                <a:tc>
                  <a:txBody>
                    <a:bodyPr/>
                    <a:lstStyle/>
                    <a:p>
                      <a:pPr algn="ctr"/>
                      <a:r>
                        <a:rPr lang="en-US" sz="1600" smtClean="0">
                          <a:latin typeface="Cambria" pitchFamily="18" charset="0"/>
                        </a:rPr>
                        <a:t>600.000</a:t>
                      </a:r>
                      <a:endParaRPr lang="en-US" sz="1600">
                        <a:latin typeface="Cambria" pitchFamily="18" charset="0"/>
                      </a:endParaRPr>
                    </a:p>
                  </a:txBody>
                  <a:tcPr anchor="ctr"/>
                </a:tc>
                <a:tc>
                  <a:txBody>
                    <a:bodyPr/>
                    <a:lstStyle/>
                    <a:p>
                      <a:pPr algn="ctr"/>
                      <a:r>
                        <a:rPr lang="en-US" sz="1600" smtClean="0">
                          <a:latin typeface="Cambria" pitchFamily="18" charset="0"/>
                        </a:rPr>
                        <a:t>2.000.000</a:t>
                      </a:r>
                      <a:endParaRPr lang="en-US" sz="1600">
                        <a:latin typeface="Cambria" pitchFamily="18" charset="0"/>
                      </a:endParaRPr>
                    </a:p>
                  </a:txBody>
                  <a:tcPr anchor="ctr"/>
                </a:tc>
              </a:tr>
              <a:tr h="478971">
                <a:tc>
                  <a:txBody>
                    <a:bodyPr/>
                    <a:lstStyle/>
                    <a:p>
                      <a:pPr algn="ctr"/>
                      <a:r>
                        <a:rPr lang="en-US" sz="1600" smtClean="0">
                          <a:latin typeface="Cambria" pitchFamily="18" charset="0"/>
                        </a:rPr>
                        <a:t>5.000.000.000</a:t>
                      </a:r>
                      <a:endParaRPr lang="en-US" sz="1600">
                        <a:latin typeface="Cambria" pitchFamily="18" charset="0"/>
                      </a:endParaRPr>
                    </a:p>
                  </a:txBody>
                  <a:tcPr anchor="ctr"/>
                </a:tc>
                <a:tc>
                  <a:txBody>
                    <a:bodyPr/>
                    <a:lstStyle/>
                    <a:p>
                      <a:pPr algn="ctr"/>
                      <a:r>
                        <a:rPr lang="en-US" sz="1600" smtClean="0">
                          <a:latin typeface="Cambria" pitchFamily="18" charset="0"/>
                        </a:rPr>
                        <a:t>25.000.000</a:t>
                      </a:r>
                      <a:endParaRPr lang="en-US" sz="1600">
                        <a:latin typeface="Cambria" pitchFamily="18" charset="0"/>
                      </a:endParaRPr>
                    </a:p>
                  </a:txBody>
                  <a:tcPr anchor="ctr"/>
                </a:tc>
                <a:tc>
                  <a:txBody>
                    <a:bodyPr/>
                    <a:lstStyle/>
                    <a:p>
                      <a:pPr algn="ctr"/>
                      <a:r>
                        <a:rPr lang="en-US" sz="1600" smtClean="0">
                          <a:latin typeface="Cambria" pitchFamily="18" charset="0"/>
                        </a:rPr>
                        <a:t>750.000</a:t>
                      </a:r>
                      <a:endParaRPr lang="en-US" sz="1600">
                        <a:latin typeface="Cambria" pitchFamily="18" charset="0"/>
                      </a:endParaRPr>
                    </a:p>
                  </a:txBody>
                  <a:tcPr anchor="ctr"/>
                </a:tc>
                <a:tc>
                  <a:txBody>
                    <a:bodyPr/>
                    <a:lstStyle/>
                    <a:p>
                      <a:pPr algn="ctr"/>
                      <a:r>
                        <a:rPr lang="en-US" sz="1600" smtClean="0">
                          <a:latin typeface="Cambria" pitchFamily="18" charset="0"/>
                        </a:rPr>
                        <a:t>2.500.000</a:t>
                      </a:r>
                      <a:endParaRPr lang="en-US" sz="1600">
                        <a:latin typeface="Cambria" pitchFamily="18" charset="0"/>
                      </a:endParaRPr>
                    </a:p>
                  </a:txBody>
                  <a:tcPr anchor="ctr"/>
                </a:tc>
              </a:tr>
              <a:tr h="478971">
                <a:tc>
                  <a:txBody>
                    <a:bodyPr/>
                    <a:lstStyle/>
                    <a:p>
                      <a:pPr algn="ctr"/>
                      <a:r>
                        <a:rPr lang="en-US" sz="1600" smtClean="0">
                          <a:latin typeface="Cambria" pitchFamily="18" charset="0"/>
                        </a:rPr>
                        <a:t>50.000.000.000</a:t>
                      </a:r>
                      <a:endParaRPr lang="en-US" sz="1600">
                        <a:latin typeface="Cambria" pitchFamily="18" charset="0"/>
                      </a:endParaRPr>
                    </a:p>
                  </a:txBody>
                  <a:tcPr anchor="ctr"/>
                </a:tc>
                <a:tc>
                  <a:txBody>
                    <a:bodyPr/>
                    <a:lstStyle/>
                    <a:p>
                      <a:pPr algn="ctr"/>
                      <a:r>
                        <a:rPr lang="en-US" sz="1600" smtClean="0">
                          <a:latin typeface="Cambria" pitchFamily="18" charset="0"/>
                        </a:rPr>
                        <a:t>250.000.000</a:t>
                      </a:r>
                      <a:endParaRPr lang="en-US" sz="1600">
                        <a:latin typeface="Cambria" pitchFamily="18" charset="0"/>
                      </a:endParaRPr>
                    </a:p>
                  </a:txBody>
                  <a:tcPr anchor="ctr"/>
                </a:tc>
                <a:tc>
                  <a:txBody>
                    <a:bodyPr/>
                    <a:lstStyle/>
                    <a:p>
                      <a:pPr algn="ctr"/>
                      <a:r>
                        <a:rPr lang="en-US" sz="1600" smtClean="0">
                          <a:latin typeface="Cambria" pitchFamily="18" charset="0"/>
                        </a:rPr>
                        <a:t>7.500.000</a:t>
                      </a:r>
                      <a:endParaRPr lang="en-US" sz="1600">
                        <a:latin typeface="Cambria" pitchFamily="18" charset="0"/>
                      </a:endParaRPr>
                    </a:p>
                  </a:txBody>
                  <a:tcPr anchor="ctr"/>
                </a:tc>
                <a:tc>
                  <a:txBody>
                    <a:bodyPr/>
                    <a:lstStyle/>
                    <a:p>
                      <a:pPr algn="ctr"/>
                      <a:r>
                        <a:rPr lang="en-US" sz="1600" smtClean="0">
                          <a:latin typeface="Cambria" pitchFamily="18" charset="0"/>
                        </a:rPr>
                        <a:t>25.000.000</a:t>
                      </a:r>
                      <a:endParaRPr lang="en-US" sz="1600">
                        <a:latin typeface="Cambria" pitchFamily="18" charset="0"/>
                      </a:endParaRPr>
                    </a:p>
                  </a:txBody>
                  <a:tcPr anchor="ctr"/>
                </a:tc>
              </a:tr>
            </a:tbl>
          </a:graphicData>
        </a:graphic>
      </p:graphicFrame>
    </p:spTree>
    <p:extLst>
      <p:ext uri="{BB962C8B-B14F-4D97-AF65-F5344CB8AC3E}">
        <p14:creationId xmlns:p14="http://schemas.microsoft.com/office/powerpoint/2010/main" val="2167004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Rahasia Bahagia Finansial</a:t>
            </a:r>
            <a:endParaRPr lang="en-US"/>
          </a:p>
        </p:txBody>
      </p:sp>
      <p:sp>
        <p:nvSpPr>
          <p:cNvPr id="5" name="Rectangle 4"/>
          <p:cNvSpPr/>
          <p:nvPr/>
        </p:nvSpPr>
        <p:spPr>
          <a:xfrm>
            <a:off x="275770" y="2071093"/>
            <a:ext cx="8656545" cy="2523681"/>
          </a:xfrm>
          <a:prstGeom prst="rect">
            <a:avLst/>
          </a:prstGeom>
        </p:spPr>
        <p:txBody>
          <a:bodyPr wrap="square" lIns="91356" tIns="45677" rIns="91356" bIns="45677">
            <a:spAutoFit/>
          </a:bodyPr>
          <a:lstStyle/>
          <a:p>
            <a:pPr algn="ctr"/>
            <a:r>
              <a:rPr lang="en-US" sz="7900" b="1" spc="600">
                <a:effectLst>
                  <a:outerShdw blurRad="38100" dist="38100" dir="2700000" algn="tl">
                    <a:srgbClr val="000000">
                      <a:alpha val="43137"/>
                    </a:srgbClr>
                  </a:outerShdw>
                </a:effectLst>
                <a:latin typeface="Cambria" pitchFamily="18" charset="0"/>
              </a:rPr>
              <a:t>Right From The Start… </a:t>
            </a:r>
          </a:p>
        </p:txBody>
      </p:sp>
      <p:sp>
        <p:nvSpPr>
          <p:cNvPr id="6" name="Rectangle 5"/>
          <p:cNvSpPr/>
          <p:nvPr/>
        </p:nvSpPr>
        <p:spPr>
          <a:xfrm>
            <a:off x="275770" y="4772574"/>
            <a:ext cx="8656545" cy="1363110"/>
          </a:xfrm>
          <a:prstGeom prst="rect">
            <a:avLst/>
          </a:prstGeom>
        </p:spPr>
        <p:txBody>
          <a:bodyPr wrap="square" lIns="91356" tIns="45677" rIns="91356" bIns="45677">
            <a:spAutoFit/>
          </a:bodyPr>
          <a:lstStyle/>
          <a:p>
            <a:pPr algn="ctr"/>
            <a:r>
              <a:rPr lang="en-US" sz="4000" b="1" spc="600">
                <a:effectLst>
                  <a:outerShdw blurRad="38100" dist="38100" dir="2700000" algn="tl">
                    <a:srgbClr val="000000">
                      <a:alpha val="43137"/>
                    </a:srgbClr>
                  </a:outerShdw>
                </a:effectLst>
                <a:latin typeface="Cambria" pitchFamily="18" charset="0"/>
              </a:rPr>
              <a:t>Start To Manage Your Mindset &amp; Your Money Now</a:t>
            </a:r>
          </a:p>
        </p:txBody>
      </p:sp>
      <p:sp>
        <p:nvSpPr>
          <p:cNvPr id="7" name="TextBox 6"/>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28</a:t>
            </a:fld>
            <a:endParaRPr lang="en-US" sz="1000">
              <a:latin typeface="+mn-lt"/>
            </a:endParaRPr>
          </a:p>
        </p:txBody>
      </p:sp>
    </p:spTree>
    <p:extLst>
      <p:ext uri="{BB962C8B-B14F-4D97-AF65-F5344CB8AC3E}">
        <p14:creationId xmlns:p14="http://schemas.microsoft.com/office/powerpoint/2010/main" val="41959606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Analisis Quiz 3</a:t>
            </a:r>
            <a:endParaRPr lang="en-US"/>
          </a:p>
        </p:txBody>
      </p:sp>
      <p:sp>
        <p:nvSpPr>
          <p:cNvPr id="5" name="Rectangle 4"/>
          <p:cNvSpPr/>
          <p:nvPr/>
        </p:nvSpPr>
        <p:spPr>
          <a:xfrm>
            <a:off x="275770" y="2071090"/>
            <a:ext cx="8656545" cy="707799"/>
          </a:xfrm>
          <a:prstGeom prst="rect">
            <a:avLst/>
          </a:prstGeom>
        </p:spPr>
        <p:txBody>
          <a:bodyPr wrap="square" lIns="91356" tIns="45677" rIns="91356" bIns="45677">
            <a:spAutoFit/>
          </a:bodyPr>
          <a:lstStyle/>
          <a:p>
            <a:r>
              <a:rPr lang="en-US" sz="4000" b="1" spc="600" smtClean="0">
                <a:effectLst>
                  <a:outerShdw blurRad="38100" dist="38100" dir="2700000" algn="tl">
                    <a:srgbClr val="000000">
                      <a:alpha val="43137"/>
                    </a:srgbClr>
                  </a:outerShdw>
                </a:effectLst>
                <a:latin typeface="Cambria" pitchFamily="18" charset="0"/>
              </a:rPr>
              <a:t>Express Financial </a:t>
            </a:r>
            <a:r>
              <a:rPr lang="en-US" sz="4000" b="1" spc="600">
                <a:effectLst>
                  <a:outerShdw blurRad="38100" dist="38100" dir="2700000" algn="tl">
                    <a:srgbClr val="000000">
                      <a:alpha val="43137"/>
                    </a:srgbClr>
                  </a:outerShdw>
                </a:effectLst>
                <a:latin typeface="Cambria" pitchFamily="18" charset="0"/>
              </a:rPr>
              <a:t>Check Up</a:t>
            </a:r>
          </a:p>
        </p:txBody>
      </p:sp>
      <p:sp>
        <p:nvSpPr>
          <p:cNvPr id="7" name="Content Placeholder 4"/>
          <p:cNvSpPr>
            <a:spLocks noGrp="1"/>
          </p:cNvSpPr>
          <p:nvPr>
            <p:ph idx="1"/>
          </p:nvPr>
        </p:nvSpPr>
        <p:spPr>
          <a:xfrm>
            <a:off x="405788" y="2902079"/>
            <a:ext cx="3556615" cy="3498727"/>
          </a:xfrm>
        </p:spPr>
        <p:txBody>
          <a:bodyPr anchor="ctr">
            <a:normAutofit/>
          </a:bodyPr>
          <a:lstStyle/>
          <a:p>
            <a:pPr marL="0" indent="0" algn="ctr">
              <a:buClrTx/>
              <a:buSzPct val="100000"/>
              <a:buNone/>
            </a:pPr>
            <a:r>
              <a:rPr lang="id-ID" sz="2900" dirty="0">
                <a:latin typeface="Cambria" pitchFamily="18" charset="0"/>
              </a:rPr>
              <a:t>Jumlah jawaban :</a:t>
            </a:r>
          </a:p>
          <a:p>
            <a:pPr marL="0" indent="0" algn="ctr">
              <a:buClrTx/>
              <a:buSzPct val="100000"/>
              <a:buNone/>
            </a:pPr>
            <a:r>
              <a:rPr lang="id-ID" sz="2900" dirty="0">
                <a:latin typeface="Cambria" pitchFamily="18" charset="0"/>
              </a:rPr>
              <a:t>A = ______</a:t>
            </a:r>
          </a:p>
          <a:p>
            <a:pPr marL="0" indent="0" algn="ctr">
              <a:buClrTx/>
              <a:buSzPct val="100000"/>
              <a:buNone/>
            </a:pPr>
            <a:r>
              <a:rPr lang="id-ID" sz="2900" dirty="0">
                <a:latin typeface="Cambria" pitchFamily="18" charset="0"/>
              </a:rPr>
              <a:t>B </a:t>
            </a:r>
            <a:r>
              <a:rPr lang="id-ID" sz="2900">
                <a:latin typeface="Cambria" pitchFamily="18" charset="0"/>
              </a:rPr>
              <a:t>= ______</a:t>
            </a:r>
            <a:endParaRPr lang="id-ID" sz="2900" dirty="0">
              <a:latin typeface="Cambria" pitchFamily="18" charset="0"/>
            </a:endParaRPr>
          </a:p>
        </p:txBody>
      </p:sp>
      <p:sp>
        <p:nvSpPr>
          <p:cNvPr id="8" name="Content Placeholder 4"/>
          <p:cNvSpPr txBox="1">
            <a:spLocks/>
          </p:cNvSpPr>
          <p:nvPr/>
        </p:nvSpPr>
        <p:spPr>
          <a:xfrm>
            <a:off x="4953000" y="2902079"/>
            <a:ext cx="3556615" cy="3498727"/>
          </a:xfrm>
          <a:prstGeom prst="rect">
            <a:avLst/>
          </a:prstGeom>
        </p:spPr>
        <p:txBody>
          <a:bodyPr vert="horz" lIns="91368" tIns="45682" rIns="91368" bIns="45682" rtlCol="0" anchor="ctr">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lgn="ctr">
              <a:buClrTx/>
              <a:buSzPct val="100000"/>
              <a:buNone/>
            </a:pPr>
            <a:r>
              <a:rPr lang="id-ID" sz="2900" spc="300">
                <a:latin typeface="Cambria" pitchFamily="18" charset="0"/>
              </a:rPr>
              <a:t>Artinya :</a:t>
            </a:r>
          </a:p>
          <a:p>
            <a:pPr marL="0" indent="0" algn="ctr">
              <a:buClrTx/>
              <a:buSzPct val="100000"/>
              <a:buNone/>
            </a:pPr>
            <a:r>
              <a:rPr lang="id-ID" sz="2900" b="1" spc="300">
                <a:effectLst>
                  <a:glow rad="101600">
                    <a:schemeClr val="accent2">
                      <a:satMod val="175000"/>
                      <a:alpha val="40000"/>
                    </a:schemeClr>
                  </a:glow>
                </a:effectLst>
                <a:latin typeface="Cambria" pitchFamily="18" charset="0"/>
              </a:rPr>
              <a:t>B = 0 = </a:t>
            </a:r>
            <a:r>
              <a:rPr lang="en-US" sz="2900" b="1" spc="300">
                <a:effectLst>
                  <a:glow rad="101600">
                    <a:schemeClr val="accent2">
                      <a:satMod val="175000"/>
                      <a:alpha val="40000"/>
                    </a:schemeClr>
                  </a:glow>
                </a:effectLst>
                <a:latin typeface="Cambria" pitchFamily="18" charset="0"/>
              </a:rPr>
              <a:t>Aman</a:t>
            </a:r>
            <a:endParaRPr lang="id-ID" sz="2900" b="1" spc="300">
              <a:effectLst>
                <a:glow rad="101600">
                  <a:schemeClr val="accent2">
                    <a:satMod val="175000"/>
                    <a:alpha val="40000"/>
                  </a:schemeClr>
                </a:glow>
              </a:effectLst>
              <a:latin typeface="Cambria" pitchFamily="18" charset="0"/>
            </a:endParaRPr>
          </a:p>
          <a:p>
            <a:pPr marL="0" indent="0" algn="ctr">
              <a:buClrTx/>
              <a:buSzPct val="100000"/>
              <a:buNone/>
            </a:pPr>
            <a:r>
              <a:rPr lang="id-ID" sz="2900" b="1" spc="300">
                <a:effectLst>
                  <a:glow rad="101600">
                    <a:schemeClr val="accent2">
                      <a:satMod val="175000"/>
                      <a:alpha val="40000"/>
                    </a:schemeClr>
                  </a:glow>
                </a:effectLst>
                <a:latin typeface="Cambria" pitchFamily="18" charset="0"/>
              </a:rPr>
              <a:t>B = 1 = </a:t>
            </a:r>
            <a:r>
              <a:rPr lang="en-US" sz="2900" b="1" spc="300">
                <a:effectLst>
                  <a:glow rad="101600">
                    <a:schemeClr val="accent2">
                      <a:satMod val="175000"/>
                      <a:alpha val="40000"/>
                    </a:schemeClr>
                  </a:glow>
                </a:effectLst>
                <a:latin typeface="Cambria" pitchFamily="18" charset="0"/>
              </a:rPr>
              <a:t>Waspada</a:t>
            </a:r>
            <a:endParaRPr lang="id-ID" sz="2900" b="1" spc="300">
              <a:effectLst>
                <a:glow rad="101600">
                  <a:schemeClr val="accent2">
                    <a:satMod val="175000"/>
                    <a:alpha val="40000"/>
                  </a:schemeClr>
                </a:glow>
              </a:effectLst>
              <a:latin typeface="Cambria" pitchFamily="18" charset="0"/>
            </a:endParaRPr>
          </a:p>
          <a:p>
            <a:pPr marL="0" indent="0" algn="ctr">
              <a:buClrTx/>
              <a:buSzPct val="100000"/>
              <a:buNone/>
            </a:pPr>
            <a:r>
              <a:rPr lang="id-ID" sz="2900" b="1" spc="300">
                <a:effectLst>
                  <a:glow rad="101600">
                    <a:schemeClr val="accent2">
                      <a:satMod val="175000"/>
                      <a:alpha val="40000"/>
                    </a:schemeClr>
                  </a:glow>
                </a:effectLst>
                <a:latin typeface="Cambria" pitchFamily="18" charset="0"/>
              </a:rPr>
              <a:t>B = 2 = </a:t>
            </a:r>
            <a:r>
              <a:rPr lang="en-US" sz="2900" b="1" spc="300">
                <a:effectLst>
                  <a:glow rad="101600">
                    <a:schemeClr val="accent2">
                      <a:satMod val="175000"/>
                      <a:alpha val="40000"/>
                    </a:schemeClr>
                  </a:glow>
                </a:effectLst>
                <a:latin typeface="Cambria" pitchFamily="18" charset="0"/>
              </a:rPr>
              <a:t>Siaga</a:t>
            </a:r>
            <a:endParaRPr lang="id-ID" sz="2900" b="1" spc="300">
              <a:effectLst>
                <a:glow rad="101600">
                  <a:schemeClr val="accent2">
                    <a:satMod val="175000"/>
                    <a:alpha val="40000"/>
                  </a:schemeClr>
                </a:glow>
              </a:effectLst>
              <a:latin typeface="Cambria" pitchFamily="18" charset="0"/>
            </a:endParaRPr>
          </a:p>
          <a:p>
            <a:pPr marL="0" indent="0" algn="ctr">
              <a:buClrTx/>
              <a:buSzPct val="100000"/>
              <a:buNone/>
            </a:pPr>
            <a:r>
              <a:rPr lang="id-ID" sz="2900" b="1" spc="300">
                <a:effectLst>
                  <a:glow rad="101600">
                    <a:schemeClr val="accent2">
                      <a:satMod val="175000"/>
                      <a:alpha val="40000"/>
                    </a:schemeClr>
                  </a:glow>
                </a:effectLst>
                <a:latin typeface="Cambria" pitchFamily="18" charset="0"/>
              </a:rPr>
              <a:t>B = 3 = </a:t>
            </a:r>
            <a:r>
              <a:rPr lang="en-US" sz="2900" b="1" spc="300">
                <a:effectLst>
                  <a:glow rad="101600">
                    <a:schemeClr val="accent2">
                      <a:satMod val="175000"/>
                      <a:alpha val="40000"/>
                    </a:schemeClr>
                  </a:glow>
                </a:effectLst>
                <a:latin typeface="Cambria" pitchFamily="18" charset="0"/>
              </a:rPr>
              <a:t>Awas</a:t>
            </a:r>
            <a:endParaRPr lang="en-US" sz="2900" b="1" spc="300" dirty="0">
              <a:effectLst>
                <a:glow rad="101600">
                  <a:schemeClr val="accent2">
                    <a:satMod val="175000"/>
                    <a:alpha val="40000"/>
                  </a:schemeClr>
                </a:glow>
              </a:effectLst>
              <a:latin typeface="Cambria" pitchFamily="18" charset="0"/>
            </a:endParaRPr>
          </a:p>
        </p:txBody>
      </p:sp>
      <p:sp>
        <p:nvSpPr>
          <p:cNvPr id="6" name="TextBox 5"/>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29</a:t>
            </a:fld>
            <a:endParaRPr lang="en-US" sz="1000">
              <a:latin typeface="+mn-lt"/>
            </a:endParaRPr>
          </a:p>
        </p:txBody>
      </p:sp>
    </p:spTree>
    <p:extLst>
      <p:ext uri="{BB962C8B-B14F-4D97-AF65-F5344CB8AC3E}">
        <p14:creationId xmlns:p14="http://schemas.microsoft.com/office/powerpoint/2010/main" val="77065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3" y="182880"/>
            <a:ext cx="8839200" cy="1111664"/>
          </a:xfrm>
        </p:spPr>
        <p:txBody>
          <a:bodyPr>
            <a:normAutofit/>
          </a:bodyPr>
          <a:lstStyle/>
          <a:p>
            <a:r>
              <a:rPr lang="en-US" smtClean="0"/>
              <a:t>Referensi</a:t>
            </a:r>
            <a:endParaRPr lang="en-US"/>
          </a:p>
        </p:txBody>
      </p:sp>
      <p:sp>
        <p:nvSpPr>
          <p:cNvPr id="5" name="TextBox 4"/>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3</a:t>
            </a:fld>
            <a:endParaRPr lang="en-US" sz="1000">
              <a:latin typeface="+mn-lt"/>
            </a:endParaRPr>
          </a:p>
        </p:txBody>
      </p:sp>
      <p:pic>
        <p:nvPicPr>
          <p:cNvPr id="7"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28607" y="1600200"/>
            <a:ext cx="3490101" cy="4953000"/>
          </a:xfrm>
          <a:prstGeom prst="rect">
            <a:avLst/>
          </a:prstGeom>
        </p:spPr>
      </p:pic>
      <p:sp>
        <p:nvSpPr>
          <p:cNvPr id="8" name="Content Placeholder 4"/>
          <p:cNvSpPr>
            <a:spLocks noGrp="1"/>
          </p:cNvSpPr>
          <p:nvPr>
            <p:ph sz="half" idx="1"/>
          </p:nvPr>
        </p:nvSpPr>
        <p:spPr>
          <a:xfrm>
            <a:off x="3962400" y="1600202"/>
            <a:ext cx="5029200" cy="3429000"/>
          </a:xfrm>
        </p:spPr>
        <p:txBody>
          <a:bodyPr>
            <a:noAutofit/>
          </a:bodyPr>
          <a:lstStyle/>
          <a:p>
            <a:pPr marL="0" indent="0" algn="just">
              <a:spcAft>
                <a:spcPts val="461"/>
              </a:spcAft>
              <a:buNone/>
            </a:pPr>
            <a:r>
              <a:rPr lang="en-US" sz="1700">
                <a:latin typeface="Cambria" pitchFamily="18" charset="0"/>
              </a:rPr>
              <a:t>Uang dapat menjadi sumber kebahagiaan bagi yang mampu mengelolanya tetapi uang juga dapat menjadi petaka ketika salah dalam pengelolaannya. Buku ini merupakan buku kecerdasan finansial yang wajib dimiliki oleh setiap karyawan dan keluarga untuk mampu mengelola uang dengan benar mulai dari tataran pembenahan mindset tentang uang, pengetahuan tentang investasi hingga ketrampilan perencanaan keuangan yang meliputi dana darurat, proteksi, dana pendidikan anak dan dana pensiun.</a:t>
            </a:r>
          </a:p>
        </p:txBody>
      </p:sp>
      <p:sp>
        <p:nvSpPr>
          <p:cNvPr id="3" name="Rectangle 2"/>
          <p:cNvSpPr/>
          <p:nvPr/>
        </p:nvSpPr>
        <p:spPr>
          <a:xfrm>
            <a:off x="3962400" y="5228278"/>
            <a:ext cx="5029200" cy="1138697"/>
          </a:xfrm>
          <a:prstGeom prst="rect">
            <a:avLst/>
          </a:prstGeom>
        </p:spPr>
        <p:txBody>
          <a:bodyPr wrap="square" lIns="91368" tIns="45682" rIns="91368" bIns="45682">
            <a:spAutoFit/>
          </a:bodyPr>
          <a:lstStyle/>
          <a:p>
            <a:pPr algn="ctr"/>
            <a:r>
              <a:rPr lang="en-US" sz="1700">
                <a:latin typeface="Cambria" pitchFamily="18" charset="0"/>
              </a:rPr>
              <a:t>“Saya suka buku ini, mencerahkan, powerful, enak bacanya, dan BERMANFAAT!” </a:t>
            </a:r>
            <a:r>
              <a:rPr lang="en-US" sz="1700" i="1">
                <a:latin typeface="Cambria" pitchFamily="18" charset="0"/>
              </a:rPr>
              <a:t>Tung Desem Waringin – Penulis Buku Terlaris Indonesia (Rekor MURI) Financial Revolution &amp; Marketing Revolution</a:t>
            </a:r>
            <a:endParaRPr lang="en-US" sz="1700">
              <a:latin typeface="Cambria" pitchFamily="18" charset="0"/>
            </a:endParaRPr>
          </a:p>
        </p:txBody>
      </p:sp>
    </p:spTree>
    <p:extLst>
      <p:ext uri="{BB962C8B-B14F-4D97-AF65-F5344CB8AC3E}">
        <p14:creationId xmlns:p14="http://schemas.microsoft.com/office/powerpoint/2010/main" val="1956109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48408" y="457200"/>
            <a:ext cx="2713567" cy="2590800"/>
          </a:xfrm>
        </p:spPr>
        <p:txBody>
          <a:bodyPr>
            <a:normAutofit/>
          </a:bodyPr>
          <a:lstStyle/>
          <a:p>
            <a:pPr algn="r"/>
            <a:r>
              <a:rPr lang="en-US" sz="3600">
                <a:latin typeface="Cambria" pitchFamily="18" charset="0"/>
              </a:rPr>
              <a:t>12 Module Perencanaan Keuangan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09" y="72574"/>
            <a:ext cx="5820833" cy="6705599"/>
          </a:xfrm>
          <a:prstGeom prst="rect">
            <a:avLst/>
          </a:prstGeom>
        </p:spPr>
      </p:pic>
    </p:spTree>
    <p:extLst>
      <p:ext uri="{BB962C8B-B14F-4D97-AF65-F5344CB8AC3E}">
        <p14:creationId xmlns:p14="http://schemas.microsoft.com/office/powerpoint/2010/main" val="3469694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Aliran Dana Keuangan</a:t>
            </a:r>
            <a:endParaRPr lang="en-US"/>
          </a:p>
        </p:txBody>
      </p:sp>
      <p:sp>
        <p:nvSpPr>
          <p:cNvPr id="3" name="Rectangle 2"/>
          <p:cNvSpPr/>
          <p:nvPr/>
        </p:nvSpPr>
        <p:spPr>
          <a:xfrm>
            <a:off x="2529114" y="1600200"/>
            <a:ext cx="4114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a:r>
              <a:rPr lang="en-US" sz="2900">
                <a:latin typeface="Cambria" pitchFamily="18" charset="0"/>
              </a:rPr>
              <a:t>ANGGARAN</a:t>
            </a:r>
          </a:p>
        </p:txBody>
      </p:sp>
      <p:sp>
        <p:nvSpPr>
          <p:cNvPr id="4" name="Notched Right Arrow 3"/>
          <p:cNvSpPr/>
          <p:nvPr/>
        </p:nvSpPr>
        <p:spPr>
          <a:xfrm>
            <a:off x="457200" y="1866900"/>
            <a:ext cx="2057400" cy="1295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a:r>
              <a:rPr lang="en-US" sz="1700">
                <a:latin typeface="Cambria" pitchFamily="18" charset="0"/>
              </a:rPr>
              <a:t>Pemasukan</a:t>
            </a:r>
          </a:p>
        </p:txBody>
      </p:sp>
      <p:sp>
        <p:nvSpPr>
          <p:cNvPr id="7" name="Notched Right Arrow 6"/>
          <p:cNvSpPr/>
          <p:nvPr/>
        </p:nvSpPr>
        <p:spPr>
          <a:xfrm>
            <a:off x="6705600" y="1866900"/>
            <a:ext cx="2057400" cy="1295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a:r>
              <a:rPr lang="en-US" sz="1700">
                <a:latin typeface="Cambria" pitchFamily="18" charset="0"/>
              </a:rPr>
              <a:t>Pengeluaran</a:t>
            </a:r>
          </a:p>
        </p:txBody>
      </p:sp>
      <p:sp>
        <p:nvSpPr>
          <p:cNvPr id="9" name="Rectangle 8"/>
          <p:cNvSpPr/>
          <p:nvPr/>
        </p:nvSpPr>
        <p:spPr>
          <a:xfrm>
            <a:off x="457200" y="3543020"/>
            <a:ext cx="3200400" cy="1600760"/>
          </a:xfrm>
          <a:prstGeom prst="rect">
            <a:avLst/>
          </a:prstGeom>
        </p:spPr>
        <p:txBody>
          <a:bodyPr wrap="square" lIns="91368" tIns="45682" rIns="91368" bIns="45682">
            <a:spAutoFit/>
          </a:bodyPr>
          <a:lstStyle/>
          <a:p>
            <a:r>
              <a:rPr lang="id-ID" b="1" smtClean="0">
                <a:solidFill>
                  <a:prstClr val="black"/>
                </a:solidFill>
                <a:latin typeface="Cambria" pitchFamily="18" charset="0"/>
              </a:rPr>
              <a:t>Pemasukan :</a:t>
            </a:r>
          </a:p>
          <a:p>
            <a:pPr marL="442559" indent="-442559">
              <a:buFont typeface="Arial" pitchFamily="34" charset="0"/>
              <a:buChar char="•"/>
            </a:pPr>
            <a:r>
              <a:rPr lang="id-ID" smtClean="0">
                <a:solidFill>
                  <a:prstClr val="black"/>
                </a:solidFill>
                <a:latin typeface="Cambria" pitchFamily="18" charset="0"/>
              </a:rPr>
              <a:t>Harian</a:t>
            </a:r>
          </a:p>
          <a:p>
            <a:pPr marL="442559" indent="-442559">
              <a:buFont typeface="Arial" pitchFamily="34" charset="0"/>
              <a:buChar char="•"/>
            </a:pPr>
            <a:r>
              <a:rPr lang="id-ID" smtClean="0">
                <a:solidFill>
                  <a:prstClr val="black"/>
                </a:solidFill>
                <a:latin typeface="Cambria" pitchFamily="18" charset="0"/>
              </a:rPr>
              <a:t>Bulanan</a:t>
            </a:r>
          </a:p>
          <a:p>
            <a:pPr marL="442559" indent="-442559">
              <a:buFont typeface="Arial" pitchFamily="34" charset="0"/>
              <a:buChar char="•"/>
            </a:pPr>
            <a:r>
              <a:rPr lang="id-ID" smtClean="0">
                <a:solidFill>
                  <a:prstClr val="black"/>
                </a:solidFill>
                <a:latin typeface="Cambria" pitchFamily="18" charset="0"/>
              </a:rPr>
              <a:t>Tahunan</a:t>
            </a:r>
          </a:p>
        </p:txBody>
      </p:sp>
      <p:sp>
        <p:nvSpPr>
          <p:cNvPr id="10" name="Rectangle 9"/>
          <p:cNvSpPr/>
          <p:nvPr/>
        </p:nvSpPr>
        <p:spPr>
          <a:xfrm>
            <a:off x="4757059" y="3543020"/>
            <a:ext cx="4310742" cy="3293209"/>
          </a:xfrm>
          <a:prstGeom prst="rect">
            <a:avLst/>
          </a:prstGeom>
        </p:spPr>
        <p:txBody>
          <a:bodyPr wrap="square" lIns="91368" tIns="45682" rIns="91368" bIns="45682">
            <a:spAutoFit/>
          </a:bodyPr>
          <a:lstStyle/>
          <a:p>
            <a:r>
              <a:rPr lang="id-ID" b="1" smtClean="0">
                <a:solidFill>
                  <a:prstClr val="black"/>
                </a:solidFill>
                <a:latin typeface="Cambria" pitchFamily="18" charset="0"/>
              </a:rPr>
              <a:t>Pengeluaran :</a:t>
            </a:r>
          </a:p>
          <a:p>
            <a:pPr marL="355317" indent="-355317">
              <a:buFont typeface="Arial" pitchFamily="34" charset="0"/>
              <a:buChar char="•"/>
            </a:pPr>
            <a:r>
              <a:rPr lang="id-ID" smtClean="0">
                <a:solidFill>
                  <a:prstClr val="black"/>
                </a:solidFill>
                <a:latin typeface="Cambria" pitchFamily="18" charset="0"/>
              </a:rPr>
              <a:t>Tabungan/Investasi</a:t>
            </a:r>
          </a:p>
          <a:p>
            <a:pPr marL="355317" indent="-355317">
              <a:buFont typeface="Arial" pitchFamily="34" charset="0"/>
              <a:buChar char="•"/>
            </a:pPr>
            <a:r>
              <a:rPr lang="id-ID" smtClean="0">
                <a:solidFill>
                  <a:prstClr val="black"/>
                </a:solidFill>
                <a:latin typeface="Cambria" pitchFamily="18" charset="0"/>
              </a:rPr>
              <a:t>Rutin Bulanan</a:t>
            </a:r>
          </a:p>
          <a:p>
            <a:pPr marL="718565" lvl="1">
              <a:buSzPct val="80000"/>
            </a:pPr>
            <a:r>
              <a:rPr lang="id-ID" sz="2000">
                <a:solidFill>
                  <a:prstClr val="black"/>
                </a:solidFill>
                <a:latin typeface="Cambria" pitchFamily="18" charset="0"/>
              </a:rPr>
              <a:t>Premi Asuransi</a:t>
            </a:r>
            <a:r>
              <a:rPr lang="en-US" sz="2000">
                <a:solidFill>
                  <a:prstClr val="black"/>
                </a:solidFill>
                <a:latin typeface="Cambria" pitchFamily="18" charset="0"/>
              </a:rPr>
              <a:t> | </a:t>
            </a:r>
            <a:r>
              <a:rPr lang="id-ID" sz="2000">
                <a:solidFill>
                  <a:prstClr val="black"/>
                </a:solidFill>
                <a:latin typeface="Cambria" pitchFamily="18" charset="0"/>
              </a:rPr>
              <a:t>Rumah Tangga</a:t>
            </a:r>
            <a:r>
              <a:rPr lang="en-US" sz="2000">
                <a:solidFill>
                  <a:prstClr val="black"/>
                </a:solidFill>
                <a:latin typeface="Cambria" pitchFamily="18" charset="0"/>
              </a:rPr>
              <a:t> | </a:t>
            </a:r>
            <a:r>
              <a:rPr lang="id-ID" sz="2000">
                <a:solidFill>
                  <a:prstClr val="black"/>
                </a:solidFill>
                <a:latin typeface="Cambria" pitchFamily="18" charset="0"/>
              </a:rPr>
              <a:t>Transportasi</a:t>
            </a:r>
            <a:r>
              <a:rPr lang="en-US" sz="2000">
                <a:solidFill>
                  <a:prstClr val="black"/>
                </a:solidFill>
                <a:latin typeface="Cambria" pitchFamily="18" charset="0"/>
              </a:rPr>
              <a:t> | </a:t>
            </a:r>
            <a:r>
              <a:rPr lang="id-ID" sz="2000">
                <a:solidFill>
                  <a:prstClr val="black"/>
                </a:solidFill>
                <a:latin typeface="Cambria" pitchFamily="18" charset="0"/>
              </a:rPr>
              <a:t>Anak</a:t>
            </a:r>
            <a:r>
              <a:rPr lang="en-US" sz="2000">
                <a:solidFill>
                  <a:prstClr val="black"/>
                </a:solidFill>
                <a:latin typeface="Cambria" pitchFamily="18" charset="0"/>
              </a:rPr>
              <a:t> | </a:t>
            </a:r>
            <a:r>
              <a:rPr lang="id-ID" sz="2000">
                <a:solidFill>
                  <a:prstClr val="black"/>
                </a:solidFill>
                <a:latin typeface="Cambria" pitchFamily="18" charset="0"/>
              </a:rPr>
              <a:t>Bantuan Keluarga/</a:t>
            </a:r>
            <a:r>
              <a:rPr lang="en-US" sz="2000">
                <a:solidFill>
                  <a:prstClr val="black"/>
                </a:solidFill>
                <a:latin typeface="Cambria" pitchFamily="18" charset="0"/>
              </a:rPr>
              <a:t> </a:t>
            </a:r>
            <a:r>
              <a:rPr lang="id-ID" sz="2000">
                <a:solidFill>
                  <a:prstClr val="black"/>
                </a:solidFill>
                <a:latin typeface="Cambria" pitchFamily="18" charset="0"/>
              </a:rPr>
              <a:t>Sosial</a:t>
            </a:r>
            <a:r>
              <a:rPr lang="en-US" sz="2000">
                <a:solidFill>
                  <a:prstClr val="black"/>
                </a:solidFill>
                <a:latin typeface="Cambria" pitchFamily="18" charset="0"/>
              </a:rPr>
              <a:t> | </a:t>
            </a:r>
            <a:r>
              <a:rPr lang="id-ID" sz="2000">
                <a:solidFill>
                  <a:prstClr val="black"/>
                </a:solidFill>
                <a:latin typeface="Cambria" pitchFamily="18" charset="0"/>
              </a:rPr>
              <a:t>Pekerja Rumah</a:t>
            </a:r>
          </a:p>
          <a:p>
            <a:pPr marL="355317" indent="-355317">
              <a:buSzPct val="100000"/>
              <a:buFont typeface="Arial" pitchFamily="34" charset="0"/>
              <a:buChar char="•"/>
            </a:pPr>
            <a:r>
              <a:rPr lang="id-ID" smtClean="0">
                <a:solidFill>
                  <a:prstClr val="black"/>
                </a:solidFill>
                <a:latin typeface="Cambria" pitchFamily="18" charset="0"/>
              </a:rPr>
              <a:t>Pribadi</a:t>
            </a:r>
          </a:p>
          <a:p>
            <a:pPr marL="355317" indent="-355317">
              <a:buSzPct val="100000"/>
              <a:buFont typeface="Arial" pitchFamily="34" charset="0"/>
              <a:buChar char="•"/>
            </a:pPr>
            <a:r>
              <a:rPr lang="id-ID" smtClean="0">
                <a:solidFill>
                  <a:prstClr val="black"/>
                </a:solidFill>
                <a:latin typeface="Cambria" pitchFamily="18" charset="0"/>
              </a:rPr>
              <a:t>Cicilan/Angsuran</a:t>
            </a:r>
            <a:endParaRPr lang="id-ID">
              <a:solidFill>
                <a:prstClr val="black"/>
              </a:solidFill>
              <a:latin typeface="Cambria" pitchFamily="18" charset="0"/>
            </a:endParaRPr>
          </a:p>
        </p:txBody>
      </p:sp>
      <p:sp>
        <p:nvSpPr>
          <p:cNvPr id="11" name="Rectangle 10"/>
          <p:cNvSpPr/>
          <p:nvPr/>
        </p:nvSpPr>
        <p:spPr>
          <a:xfrm rot="20932736">
            <a:off x="198440" y="5311483"/>
            <a:ext cx="2231571" cy="848235"/>
          </a:xfrm>
          <a:prstGeom prst="rect">
            <a:avLst/>
          </a:prstGeom>
        </p:spPr>
        <p:txBody>
          <a:bodyPr wrap="square" lIns="91368" tIns="45682" rIns="91368" bIns="45682">
            <a:spAutoFit/>
          </a:bodyPr>
          <a:lstStyle/>
          <a:p>
            <a:pPr algn="ctr"/>
            <a:r>
              <a:rPr lang="en-US" i="1" dirty="0" err="1" smtClean="0">
                <a:solidFill>
                  <a:prstClr val="black"/>
                </a:solidFill>
                <a:latin typeface="Cambria" pitchFamily="18" charset="0"/>
              </a:rPr>
              <a:t>Mana</a:t>
            </a:r>
            <a:r>
              <a:rPr lang="en-US" i="1" dirty="0" smtClean="0">
                <a:solidFill>
                  <a:prstClr val="black"/>
                </a:solidFill>
                <a:latin typeface="Cambria" pitchFamily="18" charset="0"/>
              </a:rPr>
              <a:t> yang </a:t>
            </a:r>
            <a:r>
              <a:rPr lang="en-US" i="1" dirty="0" err="1" smtClean="0">
                <a:solidFill>
                  <a:prstClr val="black"/>
                </a:solidFill>
                <a:latin typeface="Cambria" pitchFamily="18" charset="0"/>
              </a:rPr>
              <a:t>lebih</a:t>
            </a:r>
            <a:r>
              <a:rPr lang="en-US" i="1" dirty="0" smtClean="0">
                <a:solidFill>
                  <a:prstClr val="black"/>
                </a:solidFill>
                <a:latin typeface="Cambria" pitchFamily="18" charset="0"/>
              </a:rPr>
              <a:t> </a:t>
            </a:r>
            <a:r>
              <a:rPr lang="en-US" i="1" dirty="0" err="1" smtClean="0">
                <a:solidFill>
                  <a:prstClr val="black"/>
                </a:solidFill>
                <a:latin typeface="Cambria" pitchFamily="18" charset="0"/>
              </a:rPr>
              <a:t>enak</a:t>
            </a:r>
            <a:r>
              <a:rPr lang="en-US" i="1" dirty="0" smtClean="0">
                <a:solidFill>
                  <a:prstClr val="black"/>
                </a:solidFill>
                <a:latin typeface="Cambria" pitchFamily="18" charset="0"/>
              </a:rPr>
              <a:t> ?</a:t>
            </a:r>
            <a:endParaRPr lang="id-ID" i="1" dirty="0" smtClean="0">
              <a:solidFill>
                <a:prstClr val="black"/>
              </a:solidFill>
              <a:latin typeface="Cambria" pitchFamily="18" charset="0"/>
            </a:endParaRPr>
          </a:p>
        </p:txBody>
      </p:sp>
      <p:sp>
        <p:nvSpPr>
          <p:cNvPr id="12" name="Rectangle 11"/>
          <p:cNvSpPr/>
          <p:nvPr/>
        </p:nvSpPr>
        <p:spPr>
          <a:xfrm rot="20508136">
            <a:off x="2856296" y="4312300"/>
            <a:ext cx="2231571" cy="1600760"/>
          </a:xfrm>
          <a:prstGeom prst="rect">
            <a:avLst/>
          </a:prstGeom>
        </p:spPr>
        <p:txBody>
          <a:bodyPr wrap="square" lIns="91368" tIns="45682" rIns="91368" bIns="45682">
            <a:spAutoFit/>
          </a:bodyPr>
          <a:lstStyle/>
          <a:p>
            <a:pPr algn="ctr"/>
            <a:r>
              <a:rPr lang="en-US" i="1" smtClean="0">
                <a:solidFill>
                  <a:prstClr val="black"/>
                </a:solidFill>
                <a:latin typeface="Cambria" pitchFamily="18" charset="0"/>
              </a:rPr>
              <a:t>Bagaimana Urutan Pengeluaran Anda ?</a:t>
            </a:r>
            <a:endParaRPr lang="id-ID" i="1" dirty="0" smtClean="0">
              <a:solidFill>
                <a:prstClr val="black"/>
              </a:solidFill>
              <a:latin typeface="Cambria" pitchFamily="18" charset="0"/>
            </a:endParaRPr>
          </a:p>
        </p:txBody>
      </p:sp>
      <p:sp>
        <p:nvSpPr>
          <p:cNvPr id="13" name="TextBox 12"/>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31</a:t>
            </a:fld>
            <a:endParaRPr lang="en-US" sz="1000">
              <a:latin typeface="+mn-lt"/>
            </a:endParaRPr>
          </a:p>
        </p:txBody>
      </p:sp>
    </p:spTree>
    <p:extLst>
      <p:ext uri="{BB962C8B-B14F-4D97-AF65-F5344CB8AC3E}">
        <p14:creationId xmlns:p14="http://schemas.microsoft.com/office/powerpoint/2010/main" val="3445313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xEl>
                                              <p:pRg st="3" end="3"/>
                                            </p:txEl>
                                          </p:spTgt>
                                        </p:tgtEl>
                                        <p:attrNameLst>
                                          <p:attrName>style.visibility</p:attrName>
                                        </p:attrNameLst>
                                      </p:cBhvr>
                                      <p:to>
                                        <p:strVal val="visible"/>
                                      </p:to>
                                    </p:set>
                                    <p:animEffect transition="in" filter="fade">
                                      <p:cBhvr>
                                        <p:cTn id="40" dur="500"/>
                                        <p:tgtEl>
                                          <p:spTgt spid="10">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xEl>
                                              <p:pRg st="4" end="4"/>
                                            </p:txEl>
                                          </p:spTgt>
                                        </p:tgtEl>
                                        <p:attrNameLst>
                                          <p:attrName>style.visibility</p:attrName>
                                        </p:attrNameLst>
                                      </p:cBhvr>
                                      <p:to>
                                        <p:strVal val="visible"/>
                                      </p:to>
                                    </p:set>
                                    <p:animEffect transition="in" filter="fade">
                                      <p:cBhvr>
                                        <p:cTn id="45" dur="500"/>
                                        <p:tgtEl>
                                          <p:spTgt spid="10">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xEl>
                                              <p:pRg st="5" end="5"/>
                                            </p:txEl>
                                          </p:spTgt>
                                        </p:tgtEl>
                                        <p:attrNameLst>
                                          <p:attrName>style.visibility</p:attrName>
                                        </p:attrNameLst>
                                      </p:cBhvr>
                                      <p:to>
                                        <p:strVal val="visible"/>
                                      </p:to>
                                    </p:set>
                                    <p:animEffect transition="in" filter="fade">
                                      <p:cBhvr>
                                        <p:cTn id="50" dur="500"/>
                                        <p:tgtEl>
                                          <p:spTgt spid="10">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Aliran Dana Keuangan</a:t>
            </a:r>
            <a:endParaRPr lang="en-US"/>
          </a:p>
        </p:txBody>
      </p:sp>
      <p:sp>
        <p:nvSpPr>
          <p:cNvPr id="3" name="Rectangle 2"/>
          <p:cNvSpPr/>
          <p:nvPr/>
        </p:nvSpPr>
        <p:spPr>
          <a:xfrm>
            <a:off x="2529114" y="1600200"/>
            <a:ext cx="4114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a:r>
              <a:rPr lang="en-US" sz="2900">
                <a:latin typeface="Cambria" pitchFamily="18" charset="0"/>
              </a:rPr>
              <a:t>ANGGARAN</a:t>
            </a:r>
          </a:p>
        </p:txBody>
      </p:sp>
      <p:sp>
        <p:nvSpPr>
          <p:cNvPr id="4" name="Notched Right Arrow 3"/>
          <p:cNvSpPr/>
          <p:nvPr/>
        </p:nvSpPr>
        <p:spPr>
          <a:xfrm>
            <a:off x="457200" y="1866900"/>
            <a:ext cx="2057400" cy="1295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a:r>
              <a:rPr lang="en-US" sz="1700">
                <a:latin typeface="Cambria" pitchFamily="18" charset="0"/>
              </a:rPr>
              <a:t>Pemasukan</a:t>
            </a:r>
          </a:p>
        </p:txBody>
      </p:sp>
      <p:sp>
        <p:nvSpPr>
          <p:cNvPr id="7" name="Notched Right Arrow 6"/>
          <p:cNvSpPr/>
          <p:nvPr/>
        </p:nvSpPr>
        <p:spPr>
          <a:xfrm>
            <a:off x="6705600" y="1866900"/>
            <a:ext cx="2057400" cy="1295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a:r>
              <a:rPr lang="en-US" sz="1700">
                <a:latin typeface="Cambria" pitchFamily="18" charset="0"/>
              </a:rPr>
              <a:t>Pengeluaran</a:t>
            </a:r>
          </a:p>
        </p:txBody>
      </p:sp>
      <p:sp>
        <p:nvSpPr>
          <p:cNvPr id="8" name="Rectangle 7"/>
          <p:cNvSpPr/>
          <p:nvPr/>
        </p:nvSpPr>
        <p:spPr>
          <a:xfrm>
            <a:off x="275770" y="4038607"/>
            <a:ext cx="8656545" cy="1996817"/>
          </a:xfrm>
          <a:prstGeom prst="rect">
            <a:avLst/>
          </a:prstGeom>
        </p:spPr>
        <p:txBody>
          <a:bodyPr wrap="square" lIns="91356" tIns="45677" rIns="91356" bIns="45677">
            <a:spAutoFit/>
          </a:bodyPr>
          <a:lstStyle/>
          <a:p>
            <a:pPr algn="ctr"/>
            <a:r>
              <a:rPr lang="en-US" sz="4000" b="1" spc="600">
                <a:effectLst>
                  <a:outerShdw blurRad="38100" dist="38100" dir="2700000" algn="tl">
                    <a:srgbClr val="000000">
                      <a:alpha val="43137"/>
                    </a:srgbClr>
                  </a:outerShdw>
                </a:effectLst>
                <a:latin typeface="Cambria" pitchFamily="18" charset="0"/>
              </a:rPr>
              <a:t>Pemasukan = Pengeluaran</a:t>
            </a:r>
          </a:p>
          <a:p>
            <a:pPr algn="ctr"/>
            <a:r>
              <a:rPr lang="en-US" sz="4000" b="1" spc="600">
                <a:effectLst>
                  <a:outerShdw blurRad="38100" dist="38100" dir="2700000" algn="tl">
                    <a:srgbClr val="000000">
                      <a:alpha val="43137"/>
                    </a:srgbClr>
                  </a:outerShdw>
                </a:effectLst>
                <a:latin typeface="Cambria" pitchFamily="18" charset="0"/>
              </a:rPr>
              <a:t>Pemasukan &lt; Pengeluaran</a:t>
            </a:r>
          </a:p>
          <a:p>
            <a:pPr algn="ctr"/>
            <a:r>
              <a:rPr lang="en-US" sz="4000" b="1" spc="600">
                <a:effectLst>
                  <a:outerShdw blurRad="38100" dist="38100" dir="2700000" algn="tl">
                    <a:srgbClr val="000000">
                      <a:alpha val="43137"/>
                    </a:srgbClr>
                  </a:outerShdw>
                </a:effectLst>
                <a:latin typeface="Cambria" pitchFamily="18" charset="0"/>
              </a:rPr>
              <a:t>Pemasukan &gt; Pengeluaran</a:t>
            </a:r>
          </a:p>
        </p:txBody>
      </p:sp>
      <p:sp>
        <p:nvSpPr>
          <p:cNvPr id="9" name="TextBox 8"/>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32</a:t>
            </a:fld>
            <a:endParaRPr lang="en-US" sz="1000">
              <a:latin typeface="+mn-lt"/>
            </a:endParaRPr>
          </a:p>
        </p:txBody>
      </p:sp>
    </p:spTree>
    <p:extLst>
      <p:ext uri="{BB962C8B-B14F-4D97-AF65-F5344CB8AC3E}">
        <p14:creationId xmlns:p14="http://schemas.microsoft.com/office/powerpoint/2010/main" val="749326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83331815"/>
              </p:ext>
            </p:extLst>
          </p:nvPr>
        </p:nvGraphicFramePr>
        <p:xfrm>
          <a:off x="381000" y="2133600"/>
          <a:ext cx="8458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8"/>
          <p:cNvSpPr>
            <a:spLocks noGrp="1"/>
          </p:cNvSpPr>
          <p:nvPr>
            <p:ph type="title"/>
          </p:nvPr>
        </p:nvSpPr>
        <p:spPr/>
        <p:txBody>
          <a:bodyPr/>
          <a:lstStyle/>
          <a:p>
            <a:r>
              <a:rPr lang="en-US" smtClean="0"/>
              <a:t>Mengatur </a:t>
            </a:r>
            <a:r>
              <a:rPr lang="id-ID" smtClean="0"/>
              <a:t>Aliran </a:t>
            </a:r>
            <a:r>
              <a:rPr lang="id-ID"/>
              <a:t>Dana Keuangan</a:t>
            </a:r>
            <a:endParaRPr lang="en-US"/>
          </a:p>
        </p:txBody>
      </p:sp>
      <p:sp>
        <p:nvSpPr>
          <p:cNvPr id="4" name="TextBox 3"/>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33</a:t>
            </a:fld>
            <a:endParaRPr lang="en-US" sz="1000">
              <a:latin typeface="+mn-lt"/>
            </a:endParaRPr>
          </a:p>
        </p:txBody>
      </p:sp>
    </p:spTree>
    <p:extLst>
      <p:ext uri="{BB962C8B-B14F-4D97-AF65-F5344CB8AC3E}">
        <p14:creationId xmlns:p14="http://schemas.microsoft.com/office/powerpoint/2010/main" val="2728955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41769981"/>
              </p:ext>
            </p:extLst>
          </p:nvPr>
        </p:nvGraphicFramePr>
        <p:xfrm>
          <a:off x="685812" y="2133603"/>
          <a:ext cx="7772402" cy="3505200"/>
        </p:xfrm>
        <a:graphic>
          <a:graphicData uri="http://schemas.openxmlformats.org/drawingml/2006/table">
            <a:tbl>
              <a:tblPr firstRow="1" bandRow="1">
                <a:tableStyleId>{5C22544A-7EE6-4342-B048-85BDC9FD1C3A}</a:tableStyleId>
              </a:tblPr>
              <a:tblGrid>
                <a:gridCol w="2960916"/>
                <a:gridCol w="2405743"/>
                <a:gridCol w="2405743"/>
              </a:tblGrid>
              <a:tr h="937696">
                <a:tc>
                  <a:txBody>
                    <a:bodyPr/>
                    <a:lstStyle/>
                    <a:p>
                      <a:pPr algn="ctr"/>
                      <a:r>
                        <a:rPr lang="id-ID" sz="2100" smtClean="0">
                          <a:latin typeface="Cambria" pitchFamily="18" charset="0"/>
                        </a:rPr>
                        <a:t>Jenis Pengeluaran</a:t>
                      </a:r>
                      <a:endParaRPr lang="en-US" sz="2100">
                        <a:latin typeface="Cambria" pitchFamily="18" charset="0"/>
                      </a:endParaRPr>
                    </a:p>
                  </a:txBody>
                  <a:tcPr anchor="ctr"/>
                </a:tc>
                <a:tc>
                  <a:txBody>
                    <a:bodyPr/>
                    <a:lstStyle/>
                    <a:p>
                      <a:pPr algn="ctr"/>
                      <a:r>
                        <a:rPr lang="id-ID" sz="2100" smtClean="0">
                          <a:latin typeface="Cambria" pitchFamily="18" charset="0"/>
                        </a:rPr>
                        <a:t>Prosentas</a:t>
                      </a:r>
                      <a:r>
                        <a:rPr lang="id-ID" sz="2100" baseline="0" smtClean="0">
                          <a:latin typeface="Cambria" pitchFamily="18" charset="0"/>
                        </a:rPr>
                        <a:t>e Minimum </a:t>
                      </a:r>
                      <a:r>
                        <a:rPr lang="id-ID" sz="2100" b="0" i="1" baseline="0" smtClean="0">
                          <a:latin typeface="Cambria" pitchFamily="18" charset="0"/>
                        </a:rPr>
                        <a:t>(Nomal)</a:t>
                      </a:r>
                      <a:endParaRPr lang="en-US" sz="2100" b="0" i="1">
                        <a:latin typeface="Cambria" pitchFamily="18" charset="0"/>
                      </a:endParaRPr>
                    </a:p>
                  </a:txBody>
                  <a:tcPr anchor="ctr"/>
                </a:tc>
                <a:tc>
                  <a:txBody>
                    <a:bodyPr/>
                    <a:lstStyle/>
                    <a:p>
                      <a:pPr algn="ctr"/>
                      <a:r>
                        <a:rPr lang="id-ID" sz="2100" smtClean="0">
                          <a:latin typeface="Cambria" pitchFamily="18" charset="0"/>
                        </a:rPr>
                        <a:t>Prosentase</a:t>
                      </a:r>
                      <a:r>
                        <a:rPr lang="id-ID" sz="2100" baseline="0" smtClean="0">
                          <a:latin typeface="Cambria" pitchFamily="18" charset="0"/>
                        </a:rPr>
                        <a:t> Ideal </a:t>
                      </a:r>
                    </a:p>
                    <a:p>
                      <a:pPr algn="ctr"/>
                      <a:r>
                        <a:rPr lang="id-ID" sz="2100" b="0" i="1" baseline="0" smtClean="0">
                          <a:latin typeface="Cambria" pitchFamily="18" charset="0"/>
                        </a:rPr>
                        <a:t>(Normal)</a:t>
                      </a:r>
                      <a:endParaRPr lang="en-US" sz="2100" b="0" i="1">
                        <a:latin typeface="Cambria" pitchFamily="18" charset="0"/>
                      </a:endParaRPr>
                    </a:p>
                  </a:txBody>
                  <a:tcPr anchor="ctr"/>
                </a:tc>
              </a:tr>
              <a:tr h="641876">
                <a:tc>
                  <a:txBody>
                    <a:bodyPr/>
                    <a:lstStyle/>
                    <a:p>
                      <a:r>
                        <a:rPr lang="id-ID" sz="2100" smtClean="0">
                          <a:latin typeface="Cambria" pitchFamily="18" charset="0"/>
                        </a:rPr>
                        <a:t>Tabungan/Investasi</a:t>
                      </a:r>
                      <a:endParaRPr lang="en-US" sz="2100">
                        <a:latin typeface="Cambria" pitchFamily="18" charset="0"/>
                      </a:endParaRPr>
                    </a:p>
                  </a:txBody>
                  <a:tcPr anchor="ctr"/>
                </a:tc>
                <a:tc>
                  <a:txBody>
                    <a:bodyPr/>
                    <a:lstStyle/>
                    <a:p>
                      <a:pPr algn="ctr"/>
                      <a:r>
                        <a:rPr lang="id-ID" sz="2100" smtClean="0">
                          <a:latin typeface="Cambria" pitchFamily="18" charset="0"/>
                        </a:rPr>
                        <a:t>10%</a:t>
                      </a:r>
                      <a:endParaRPr lang="en-US" sz="2100">
                        <a:latin typeface="Cambria" pitchFamily="18" charset="0"/>
                      </a:endParaRPr>
                    </a:p>
                  </a:txBody>
                  <a:tcPr anchor="ctr"/>
                </a:tc>
                <a:tc>
                  <a:txBody>
                    <a:bodyPr/>
                    <a:lstStyle/>
                    <a:p>
                      <a:pPr algn="ctr"/>
                      <a:r>
                        <a:rPr lang="id-ID" sz="2100" smtClean="0">
                          <a:latin typeface="Cambria" pitchFamily="18" charset="0"/>
                        </a:rPr>
                        <a:t>30%</a:t>
                      </a:r>
                      <a:endParaRPr lang="en-US" sz="2100">
                        <a:latin typeface="Cambria" pitchFamily="18" charset="0"/>
                      </a:endParaRPr>
                    </a:p>
                  </a:txBody>
                  <a:tcPr anchor="ctr"/>
                </a:tc>
              </a:tr>
              <a:tr h="641876">
                <a:tc>
                  <a:txBody>
                    <a:bodyPr/>
                    <a:lstStyle/>
                    <a:p>
                      <a:r>
                        <a:rPr lang="id-ID" sz="2100" smtClean="0">
                          <a:latin typeface="Cambria" pitchFamily="18" charset="0"/>
                        </a:rPr>
                        <a:t>Rutin Bulanan</a:t>
                      </a:r>
                      <a:endParaRPr lang="en-US" sz="2100">
                        <a:latin typeface="Cambria" pitchFamily="18" charset="0"/>
                      </a:endParaRPr>
                    </a:p>
                  </a:txBody>
                  <a:tcPr anchor="ctr"/>
                </a:tc>
                <a:tc>
                  <a:txBody>
                    <a:bodyPr/>
                    <a:lstStyle/>
                    <a:p>
                      <a:pPr algn="ctr"/>
                      <a:r>
                        <a:rPr lang="id-ID" sz="2100" smtClean="0">
                          <a:latin typeface="Cambria" pitchFamily="18" charset="0"/>
                        </a:rPr>
                        <a:t>40%</a:t>
                      </a:r>
                      <a:endParaRPr lang="en-US" sz="2100">
                        <a:latin typeface="Cambria" pitchFamily="18" charset="0"/>
                      </a:endParaRPr>
                    </a:p>
                  </a:txBody>
                  <a:tcPr anchor="ctr"/>
                </a:tc>
                <a:tc>
                  <a:txBody>
                    <a:bodyPr/>
                    <a:lstStyle/>
                    <a:p>
                      <a:pPr algn="ctr"/>
                      <a:r>
                        <a:rPr lang="id-ID" sz="2100" smtClean="0">
                          <a:latin typeface="Cambria" pitchFamily="18" charset="0"/>
                        </a:rPr>
                        <a:t>40%</a:t>
                      </a:r>
                      <a:endParaRPr lang="en-US" sz="2100">
                        <a:latin typeface="Cambria" pitchFamily="18" charset="0"/>
                      </a:endParaRPr>
                    </a:p>
                  </a:txBody>
                  <a:tcPr anchor="ctr"/>
                </a:tc>
              </a:tr>
              <a:tr h="641876">
                <a:tc>
                  <a:txBody>
                    <a:bodyPr/>
                    <a:lstStyle/>
                    <a:p>
                      <a:r>
                        <a:rPr lang="id-ID" sz="2100" smtClean="0">
                          <a:latin typeface="Cambria" pitchFamily="18" charset="0"/>
                        </a:rPr>
                        <a:t>Pribadi</a:t>
                      </a:r>
                      <a:endParaRPr lang="en-US" sz="2100">
                        <a:latin typeface="Cambria" pitchFamily="18" charset="0"/>
                      </a:endParaRPr>
                    </a:p>
                  </a:txBody>
                  <a:tcPr anchor="ctr"/>
                </a:tc>
                <a:tc>
                  <a:txBody>
                    <a:bodyPr/>
                    <a:lstStyle/>
                    <a:p>
                      <a:pPr algn="ctr"/>
                      <a:r>
                        <a:rPr lang="id-ID" sz="2100" smtClean="0">
                          <a:latin typeface="Cambria" pitchFamily="18" charset="0"/>
                        </a:rPr>
                        <a:t>20%</a:t>
                      </a:r>
                      <a:endParaRPr lang="en-US" sz="2100">
                        <a:latin typeface="Cambria" pitchFamily="18" charset="0"/>
                      </a:endParaRPr>
                    </a:p>
                  </a:txBody>
                  <a:tcPr anchor="ctr"/>
                </a:tc>
                <a:tc>
                  <a:txBody>
                    <a:bodyPr/>
                    <a:lstStyle/>
                    <a:p>
                      <a:pPr algn="ctr"/>
                      <a:r>
                        <a:rPr lang="id-ID" sz="2100" smtClean="0">
                          <a:latin typeface="Cambria" pitchFamily="18" charset="0"/>
                        </a:rPr>
                        <a:t>20%</a:t>
                      </a:r>
                      <a:endParaRPr lang="en-US" sz="2100">
                        <a:latin typeface="Cambria" pitchFamily="18" charset="0"/>
                      </a:endParaRPr>
                    </a:p>
                  </a:txBody>
                  <a:tcPr anchor="ctr"/>
                </a:tc>
              </a:tr>
              <a:tr h="641876">
                <a:tc>
                  <a:txBody>
                    <a:bodyPr/>
                    <a:lstStyle/>
                    <a:p>
                      <a:r>
                        <a:rPr lang="id-ID" sz="2100" smtClean="0">
                          <a:latin typeface="Cambria" pitchFamily="18" charset="0"/>
                        </a:rPr>
                        <a:t>Cicilan/Angsuran</a:t>
                      </a:r>
                      <a:endParaRPr lang="en-US" sz="2100">
                        <a:latin typeface="Cambria" pitchFamily="18" charset="0"/>
                      </a:endParaRPr>
                    </a:p>
                  </a:txBody>
                  <a:tcPr anchor="ctr"/>
                </a:tc>
                <a:tc>
                  <a:txBody>
                    <a:bodyPr/>
                    <a:lstStyle/>
                    <a:p>
                      <a:pPr algn="ctr"/>
                      <a:r>
                        <a:rPr lang="id-ID" sz="2100" smtClean="0">
                          <a:latin typeface="Cambria" pitchFamily="18" charset="0"/>
                        </a:rPr>
                        <a:t>30%</a:t>
                      </a:r>
                      <a:endParaRPr lang="en-US" sz="2100">
                        <a:latin typeface="Cambria" pitchFamily="18" charset="0"/>
                      </a:endParaRPr>
                    </a:p>
                  </a:txBody>
                  <a:tcPr anchor="ctr"/>
                </a:tc>
                <a:tc>
                  <a:txBody>
                    <a:bodyPr/>
                    <a:lstStyle/>
                    <a:p>
                      <a:pPr algn="ctr"/>
                      <a:r>
                        <a:rPr lang="id-ID" sz="2100" smtClean="0">
                          <a:latin typeface="Cambria" pitchFamily="18" charset="0"/>
                        </a:rPr>
                        <a:t>10%</a:t>
                      </a:r>
                      <a:endParaRPr lang="en-US" sz="2100">
                        <a:latin typeface="Cambria" pitchFamily="18" charset="0"/>
                      </a:endParaRPr>
                    </a:p>
                  </a:txBody>
                  <a:tcPr anchor="ctr"/>
                </a:tc>
              </a:tr>
            </a:tbl>
          </a:graphicData>
        </a:graphic>
      </p:graphicFrame>
      <p:sp>
        <p:nvSpPr>
          <p:cNvPr id="3" name="Title 2"/>
          <p:cNvSpPr>
            <a:spLocks noGrp="1"/>
          </p:cNvSpPr>
          <p:nvPr>
            <p:ph type="title"/>
          </p:nvPr>
        </p:nvSpPr>
        <p:spPr/>
        <p:txBody>
          <a:bodyPr/>
          <a:lstStyle/>
          <a:p>
            <a:r>
              <a:rPr lang="en-US"/>
              <a:t>Mengatur </a:t>
            </a:r>
            <a:r>
              <a:rPr lang="id-ID"/>
              <a:t>Aliran Dana Keuangan</a:t>
            </a:r>
            <a:endParaRPr lang="en-US"/>
          </a:p>
        </p:txBody>
      </p:sp>
      <p:sp>
        <p:nvSpPr>
          <p:cNvPr id="4" name="TextBox 3"/>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34</a:t>
            </a:fld>
            <a:endParaRPr lang="en-US" sz="1000">
              <a:latin typeface="+mn-lt"/>
            </a:endParaRPr>
          </a:p>
        </p:txBody>
      </p:sp>
    </p:spTree>
    <p:extLst>
      <p:ext uri="{BB962C8B-B14F-4D97-AF65-F5344CB8AC3E}">
        <p14:creationId xmlns:p14="http://schemas.microsoft.com/office/powerpoint/2010/main" val="1336185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ln w="13970" cmpd="sng">
                  <a:noFill/>
                  <a:prstDash val="solid"/>
                </a:ln>
                <a:solidFill>
                  <a:schemeClr val="tx1"/>
                </a:solidFill>
                <a:effectLst/>
              </a:rPr>
              <a:t>Hutang …</a:t>
            </a:r>
            <a:endParaRPr lang="en-US">
              <a:ln w="13970" cmpd="sng">
                <a:noFill/>
                <a:prstDash val="solid"/>
              </a:ln>
              <a:solidFill>
                <a:schemeClr val="tx1"/>
              </a:solidFill>
              <a:effectLst/>
            </a:endParaRPr>
          </a:p>
        </p:txBody>
      </p:sp>
      <p:sp>
        <p:nvSpPr>
          <p:cNvPr id="3" name="Text Placeholder 2"/>
          <p:cNvSpPr>
            <a:spLocks noGrp="1"/>
          </p:cNvSpPr>
          <p:nvPr>
            <p:ph type="body" idx="1"/>
          </p:nvPr>
        </p:nvSpPr>
        <p:spPr/>
        <p:txBody>
          <a:bodyPr/>
          <a:lstStyle/>
          <a:p>
            <a:r>
              <a:rPr lang="en-US" smtClean="0"/>
              <a:t>Hutang Baik</a:t>
            </a:r>
            <a:endParaRPr lang="en-US"/>
          </a:p>
        </p:txBody>
      </p:sp>
      <p:sp>
        <p:nvSpPr>
          <p:cNvPr id="6" name="Content Placeholder 5"/>
          <p:cNvSpPr>
            <a:spLocks noGrp="1"/>
          </p:cNvSpPr>
          <p:nvPr>
            <p:ph sz="half" idx="2"/>
          </p:nvPr>
        </p:nvSpPr>
        <p:spPr/>
        <p:txBody>
          <a:bodyPr/>
          <a:lstStyle/>
          <a:p>
            <a:r>
              <a:rPr lang="sv-SE" smtClean="0"/>
              <a:t>Hutang </a:t>
            </a:r>
            <a:r>
              <a:rPr lang="sv-SE"/>
              <a:t>yang nilai benda yang menjadi objek hutang bertambah di masa </a:t>
            </a:r>
            <a:r>
              <a:rPr lang="sv-SE" smtClean="0"/>
              <a:t>mendatang</a:t>
            </a:r>
          </a:p>
          <a:p>
            <a:r>
              <a:rPr lang="sv-SE" smtClean="0"/>
              <a:t>Objek hutang mendukung produktifitas dan mampu menambah penghasilan</a:t>
            </a:r>
            <a:endParaRPr lang="en-US"/>
          </a:p>
        </p:txBody>
      </p:sp>
      <p:sp>
        <p:nvSpPr>
          <p:cNvPr id="7" name="Text Placeholder 6"/>
          <p:cNvSpPr>
            <a:spLocks noGrp="1"/>
          </p:cNvSpPr>
          <p:nvPr>
            <p:ph type="body" sz="quarter" idx="3"/>
          </p:nvPr>
        </p:nvSpPr>
        <p:spPr/>
        <p:txBody>
          <a:bodyPr/>
          <a:lstStyle/>
          <a:p>
            <a:r>
              <a:rPr lang="en-US" smtClean="0"/>
              <a:t>Hutang Jahat</a:t>
            </a:r>
            <a:endParaRPr lang="en-US"/>
          </a:p>
        </p:txBody>
      </p:sp>
      <p:sp>
        <p:nvSpPr>
          <p:cNvPr id="8" name="Content Placeholder 7"/>
          <p:cNvSpPr>
            <a:spLocks noGrp="1"/>
          </p:cNvSpPr>
          <p:nvPr>
            <p:ph sz="quarter" idx="4"/>
          </p:nvPr>
        </p:nvSpPr>
        <p:spPr/>
        <p:txBody>
          <a:bodyPr/>
          <a:lstStyle/>
          <a:p>
            <a:r>
              <a:rPr lang="sv-SE"/>
              <a:t>Hutang yang nilai benda yang menjadi objek hutang </a:t>
            </a:r>
            <a:r>
              <a:rPr lang="sv-SE" smtClean="0"/>
              <a:t>berkurang </a:t>
            </a:r>
            <a:r>
              <a:rPr lang="sv-SE"/>
              <a:t>di masa </a:t>
            </a:r>
            <a:r>
              <a:rPr lang="sv-SE" smtClean="0"/>
              <a:t>mendatang</a:t>
            </a:r>
          </a:p>
          <a:p>
            <a:r>
              <a:rPr lang="sv-SE" smtClean="0"/>
              <a:t>Hutang yang bersifat konsumtif</a:t>
            </a:r>
            <a:endParaRPr lang="en-US"/>
          </a:p>
          <a:p>
            <a:endParaRPr lang="en-US"/>
          </a:p>
        </p:txBody>
      </p:sp>
      <p:sp>
        <p:nvSpPr>
          <p:cNvPr id="9" name="Rectangle 8"/>
          <p:cNvSpPr/>
          <p:nvPr/>
        </p:nvSpPr>
        <p:spPr>
          <a:xfrm>
            <a:off x="533400" y="5320094"/>
            <a:ext cx="8031162" cy="1224497"/>
          </a:xfrm>
          <a:prstGeom prst="rect">
            <a:avLst/>
          </a:prstGeom>
        </p:spPr>
        <p:txBody>
          <a:bodyPr wrap="square" lIns="91368" tIns="45682" rIns="91368" bIns="45682">
            <a:spAutoFit/>
          </a:bodyPr>
          <a:lstStyle/>
          <a:p>
            <a:pPr algn="ctr"/>
            <a:r>
              <a:rPr lang="en-US" i="1" smtClean="0">
                <a:solidFill>
                  <a:prstClr val="black"/>
                </a:solidFill>
                <a:latin typeface="Cambria" pitchFamily="18" charset="0"/>
              </a:rPr>
              <a:t>Hati hati karena sebaik baiknya hutang baik dia bisa menjadi jahat ketika sudah melebihi batas kemampuan anda membayarnya setiap bulan !!!</a:t>
            </a:r>
            <a:endParaRPr lang="id-ID" i="1" dirty="0" smtClean="0">
              <a:solidFill>
                <a:prstClr val="black"/>
              </a:solidFill>
              <a:latin typeface="Cambria" pitchFamily="18" charset="0"/>
            </a:endParaRPr>
          </a:p>
        </p:txBody>
      </p:sp>
      <p:sp>
        <p:nvSpPr>
          <p:cNvPr id="10" name="TextBox 9"/>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35</a:t>
            </a:fld>
            <a:endParaRPr lang="en-US" sz="1000">
              <a:latin typeface="+mn-lt"/>
            </a:endParaRPr>
          </a:p>
        </p:txBody>
      </p:sp>
    </p:spTree>
    <p:extLst>
      <p:ext uri="{BB962C8B-B14F-4D97-AF65-F5344CB8AC3E}">
        <p14:creationId xmlns:p14="http://schemas.microsoft.com/office/powerpoint/2010/main" val="95445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7" grpId="0" build="p"/>
      <p:bldP spid="8" grpId="0" build="p"/>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ln w="13970" cmpd="sng">
                  <a:noFill/>
                  <a:prstDash val="solid"/>
                </a:ln>
                <a:solidFill>
                  <a:schemeClr val="tx1"/>
                </a:solidFill>
                <a:effectLst/>
              </a:rPr>
              <a:t>Hutang …</a:t>
            </a:r>
            <a:endParaRPr lang="en-US">
              <a:ln w="13970" cmpd="sng">
                <a:noFill/>
                <a:prstDash val="solid"/>
              </a:ln>
              <a:solidFill>
                <a:schemeClr val="tx1"/>
              </a:solidFill>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1455854640"/>
              </p:ext>
            </p:extLst>
          </p:nvPr>
        </p:nvGraphicFramePr>
        <p:xfrm>
          <a:off x="337458" y="1647372"/>
          <a:ext cx="8534398" cy="5018705"/>
        </p:xfrm>
        <a:graphic>
          <a:graphicData uri="http://schemas.openxmlformats.org/drawingml/2006/table">
            <a:tbl>
              <a:tblPr firstRow="1" bandRow="1">
                <a:tableStyleId>{5C22544A-7EE6-4342-B048-85BDC9FD1C3A}</a:tableStyleId>
              </a:tblPr>
              <a:tblGrid>
                <a:gridCol w="566441"/>
                <a:gridCol w="4462758"/>
                <a:gridCol w="1371599"/>
                <a:gridCol w="2133600"/>
              </a:tblGrid>
              <a:tr h="533400">
                <a:tc>
                  <a:txBody>
                    <a:bodyPr/>
                    <a:lstStyle/>
                    <a:p>
                      <a:pPr algn="ctr"/>
                      <a:r>
                        <a:rPr lang="en-US" sz="1800" smtClean="0"/>
                        <a:t>No.</a:t>
                      </a:r>
                      <a:endParaRPr lang="en-US" sz="1800"/>
                    </a:p>
                  </a:txBody>
                  <a:tcPr anchor="ctr"/>
                </a:tc>
                <a:tc>
                  <a:txBody>
                    <a:bodyPr/>
                    <a:lstStyle/>
                    <a:p>
                      <a:pPr algn="ctr"/>
                      <a:r>
                        <a:rPr lang="en-US" sz="1800" smtClean="0"/>
                        <a:t>Hutang</a:t>
                      </a:r>
                      <a:endParaRPr lang="en-US" sz="1800"/>
                    </a:p>
                  </a:txBody>
                  <a:tcPr anchor="ctr"/>
                </a:tc>
                <a:tc>
                  <a:txBody>
                    <a:bodyPr/>
                    <a:lstStyle/>
                    <a:p>
                      <a:pPr algn="ctr"/>
                      <a:r>
                        <a:rPr lang="en-US" sz="1800" smtClean="0"/>
                        <a:t>Baik / Jahat</a:t>
                      </a:r>
                      <a:endParaRPr lang="en-US" sz="1800"/>
                    </a:p>
                  </a:txBody>
                  <a:tcPr anchor="ctr"/>
                </a:tc>
                <a:tc>
                  <a:txBody>
                    <a:bodyPr/>
                    <a:lstStyle/>
                    <a:p>
                      <a:pPr algn="ctr"/>
                      <a:r>
                        <a:rPr lang="en-US" sz="1800" smtClean="0"/>
                        <a:t>Alasan</a:t>
                      </a:r>
                      <a:endParaRPr lang="en-US" sz="1800"/>
                    </a:p>
                  </a:txBody>
                  <a:tcPr anchor="ctr"/>
                </a:tc>
              </a:tr>
              <a:tr h="915135">
                <a:tc>
                  <a:txBody>
                    <a:bodyPr/>
                    <a:lstStyle/>
                    <a:p>
                      <a:pPr algn="ctr"/>
                      <a:r>
                        <a:rPr lang="en-US" sz="1800" smtClean="0"/>
                        <a:t>1</a:t>
                      </a:r>
                      <a:endParaRPr lang="en-US" sz="1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800" smtClean="0"/>
                        <a:t>Ada kebutuhan mendadak, orang tua sakit dan karena tidak punya uang akhirnya berhutang pada bank.</a:t>
                      </a:r>
                      <a:endParaRPr lang="en-US" sz="1800" smtClean="0"/>
                    </a:p>
                  </a:txBody>
                  <a:tcPr/>
                </a:tc>
                <a:tc>
                  <a:txBody>
                    <a:bodyPr/>
                    <a:lstStyle/>
                    <a:p>
                      <a:endParaRPr lang="en-US" sz="1800"/>
                    </a:p>
                  </a:txBody>
                  <a:tcPr/>
                </a:tc>
                <a:tc>
                  <a:txBody>
                    <a:bodyPr/>
                    <a:lstStyle/>
                    <a:p>
                      <a:endParaRPr lang="en-US" sz="1800"/>
                    </a:p>
                  </a:txBody>
                  <a:tcPr/>
                </a:tc>
              </a:tr>
              <a:tr h="914400">
                <a:tc>
                  <a:txBody>
                    <a:bodyPr/>
                    <a:lstStyle/>
                    <a:p>
                      <a:pPr algn="ctr"/>
                      <a:r>
                        <a:rPr lang="en-US" sz="1800" smtClean="0"/>
                        <a:t>2</a:t>
                      </a:r>
                      <a:endParaRPr lang="en-US" sz="1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800" smtClean="0"/>
                        <a:t>Untuk biaya masuk sekolah anak, maklum saat ini biaya sekolah</a:t>
                      </a:r>
                      <a:r>
                        <a:rPr lang="en-US" sz="1800" baseline="0" smtClean="0"/>
                        <a:t> </a:t>
                      </a:r>
                      <a:r>
                        <a:rPr lang="id-ID" sz="1800" smtClean="0"/>
                        <a:t>harganya sangat tinggi</a:t>
                      </a:r>
                      <a:endParaRPr lang="en-US" sz="1800" smtClean="0"/>
                    </a:p>
                  </a:txBody>
                  <a:tcPr/>
                </a:tc>
                <a:tc>
                  <a:txBody>
                    <a:bodyPr/>
                    <a:lstStyle/>
                    <a:p>
                      <a:endParaRPr lang="en-US" sz="1800"/>
                    </a:p>
                  </a:txBody>
                  <a:tcPr/>
                </a:tc>
                <a:tc>
                  <a:txBody>
                    <a:bodyPr/>
                    <a:lstStyle/>
                    <a:p>
                      <a:endParaRPr lang="en-US" sz="1800"/>
                    </a:p>
                  </a:txBody>
                  <a:tcPr/>
                </a:tc>
              </a:tr>
              <a:tr h="915135">
                <a:tc>
                  <a:txBody>
                    <a:bodyPr/>
                    <a:lstStyle/>
                    <a:p>
                      <a:pPr algn="ctr"/>
                      <a:r>
                        <a:rPr lang="en-US" sz="1800" smtClean="0"/>
                        <a:t>3</a:t>
                      </a:r>
                      <a:endParaRPr lang="en-US" sz="1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t>Ingin keluar dari rumah </a:t>
                      </a:r>
                      <a:r>
                        <a:rPr lang="id-ID" sz="1800" smtClean="0"/>
                        <a:t>mertua </a:t>
                      </a:r>
                      <a:r>
                        <a:rPr lang="en-US" sz="1800" smtClean="0"/>
                        <a:t>indah </a:t>
                      </a:r>
                      <a:r>
                        <a:rPr lang="id-ID" sz="1800" smtClean="0"/>
                        <a:t>sehingga akhirnya kami membeli rumah dengan cara hutang KPR ke bank</a:t>
                      </a:r>
                      <a:endParaRPr lang="en-US" sz="1800" smtClean="0"/>
                    </a:p>
                  </a:txBody>
                  <a:tcPr/>
                </a:tc>
                <a:tc>
                  <a:txBody>
                    <a:bodyPr/>
                    <a:lstStyle/>
                    <a:p>
                      <a:endParaRPr lang="en-US" sz="1800"/>
                    </a:p>
                  </a:txBody>
                  <a:tcPr/>
                </a:tc>
                <a:tc>
                  <a:txBody>
                    <a:bodyPr/>
                    <a:lstStyle/>
                    <a:p>
                      <a:endParaRPr lang="en-US" sz="1800"/>
                    </a:p>
                  </a:txBody>
                  <a:tcPr/>
                </a:tc>
              </a:tr>
              <a:tr h="825500">
                <a:tc>
                  <a:txBody>
                    <a:bodyPr/>
                    <a:lstStyle/>
                    <a:p>
                      <a:pPr algn="ctr"/>
                      <a:r>
                        <a:rPr lang="en-US" sz="1800" smtClean="0"/>
                        <a:t>4</a:t>
                      </a:r>
                      <a:endParaRPr lang="en-US" sz="1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800" smtClean="0"/>
                        <a:t>Ada HP model terbaru sedang launching dan dapat cicilan 0% dari kartu kredit</a:t>
                      </a:r>
                      <a:endParaRPr lang="en-US" sz="1800" smtClean="0"/>
                    </a:p>
                  </a:txBody>
                  <a:tcPr/>
                </a:tc>
                <a:tc>
                  <a:txBody>
                    <a:bodyPr/>
                    <a:lstStyle/>
                    <a:p>
                      <a:endParaRPr lang="en-US" sz="1800"/>
                    </a:p>
                  </a:txBody>
                  <a:tcPr/>
                </a:tc>
                <a:tc>
                  <a:txBody>
                    <a:bodyPr/>
                    <a:lstStyle/>
                    <a:p>
                      <a:endParaRPr lang="en-US" sz="1800"/>
                    </a:p>
                  </a:txBody>
                  <a:tcPr/>
                </a:tc>
              </a:tr>
              <a:tr h="915135">
                <a:tc>
                  <a:txBody>
                    <a:bodyPr/>
                    <a:lstStyle/>
                    <a:p>
                      <a:pPr algn="ctr"/>
                      <a:r>
                        <a:rPr lang="en-US" sz="1800" smtClean="0"/>
                        <a:t>5</a:t>
                      </a:r>
                      <a:endParaRPr lang="en-US" sz="1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800" smtClean="0"/>
                        <a:t>Daripada anak saya ke sekolah naik bus umum yang tidak aman maka kami kreditkan motor untuk dia sekolah</a:t>
                      </a:r>
                      <a:endParaRPr lang="en-US" sz="1800" smtClean="0"/>
                    </a:p>
                  </a:txBody>
                  <a:tcPr/>
                </a:tc>
                <a:tc>
                  <a:txBody>
                    <a:bodyPr/>
                    <a:lstStyle/>
                    <a:p>
                      <a:endParaRPr lang="en-US" sz="1800"/>
                    </a:p>
                  </a:txBody>
                  <a:tcPr/>
                </a:tc>
                <a:tc>
                  <a:txBody>
                    <a:bodyPr/>
                    <a:lstStyle/>
                    <a:p>
                      <a:endParaRPr lang="en-US" sz="1800"/>
                    </a:p>
                  </a:txBody>
                  <a:tcPr/>
                </a:tc>
              </a:tr>
            </a:tbl>
          </a:graphicData>
        </a:graphic>
      </p:graphicFrame>
      <p:sp>
        <p:nvSpPr>
          <p:cNvPr id="5" name="TextBox 4"/>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36</a:t>
            </a:fld>
            <a:endParaRPr lang="en-US" sz="1000">
              <a:latin typeface="+mn-lt"/>
            </a:endParaRPr>
          </a:p>
        </p:txBody>
      </p:sp>
    </p:spTree>
    <p:extLst>
      <p:ext uri="{BB962C8B-B14F-4D97-AF65-F5344CB8AC3E}">
        <p14:creationId xmlns:p14="http://schemas.microsoft.com/office/powerpoint/2010/main" val="4800990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ln w="13970" cmpd="sng">
                  <a:noFill/>
                  <a:prstDash val="solid"/>
                </a:ln>
                <a:solidFill>
                  <a:schemeClr val="tx1"/>
                </a:solidFill>
                <a:effectLst/>
              </a:rPr>
              <a:t>Hutang …</a:t>
            </a:r>
            <a:endParaRPr lang="en-US">
              <a:ln w="13970" cmpd="sng">
                <a:noFill/>
                <a:prstDash val="solid"/>
              </a:ln>
              <a:solidFill>
                <a:schemeClr val="tx1"/>
              </a:solidFill>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3132596846"/>
              </p:ext>
            </p:extLst>
          </p:nvPr>
        </p:nvGraphicFramePr>
        <p:xfrm>
          <a:off x="322944" y="1585686"/>
          <a:ext cx="8534398" cy="5204370"/>
        </p:xfrm>
        <a:graphic>
          <a:graphicData uri="http://schemas.openxmlformats.org/drawingml/2006/table">
            <a:tbl>
              <a:tblPr firstRow="1" bandRow="1">
                <a:tableStyleId>{5C22544A-7EE6-4342-B048-85BDC9FD1C3A}</a:tableStyleId>
              </a:tblPr>
              <a:tblGrid>
                <a:gridCol w="566441"/>
                <a:gridCol w="4462758"/>
                <a:gridCol w="1371599"/>
                <a:gridCol w="2133600"/>
              </a:tblGrid>
              <a:tr h="533400">
                <a:tc>
                  <a:txBody>
                    <a:bodyPr/>
                    <a:lstStyle/>
                    <a:p>
                      <a:pPr algn="ctr"/>
                      <a:r>
                        <a:rPr lang="en-US" sz="1800" smtClean="0"/>
                        <a:t>No.</a:t>
                      </a:r>
                      <a:endParaRPr lang="en-US" sz="1800"/>
                    </a:p>
                  </a:txBody>
                  <a:tcPr anchor="ctr"/>
                </a:tc>
                <a:tc>
                  <a:txBody>
                    <a:bodyPr/>
                    <a:lstStyle/>
                    <a:p>
                      <a:pPr algn="ctr"/>
                      <a:r>
                        <a:rPr lang="en-US" sz="1800" smtClean="0"/>
                        <a:t>Hutang</a:t>
                      </a:r>
                      <a:endParaRPr lang="en-US" sz="1800"/>
                    </a:p>
                  </a:txBody>
                  <a:tcPr anchor="ctr"/>
                </a:tc>
                <a:tc>
                  <a:txBody>
                    <a:bodyPr/>
                    <a:lstStyle/>
                    <a:p>
                      <a:pPr algn="ctr"/>
                      <a:r>
                        <a:rPr lang="en-US" sz="1800" smtClean="0"/>
                        <a:t>Baik / Jahat</a:t>
                      </a:r>
                      <a:endParaRPr lang="en-US" sz="1800"/>
                    </a:p>
                  </a:txBody>
                  <a:tcPr anchor="ctr"/>
                </a:tc>
                <a:tc>
                  <a:txBody>
                    <a:bodyPr/>
                    <a:lstStyle/>
                    <a:p>
                      <a:pPr algn="ctr"/>
                      <a:r>
                        <a:rPr lang="en-US" sz="1800" smtClean="0"/>
                        <a:t>Alasan</a:t>
                      </a:r>
                      <a:endParaRPr lang="en-US" sz="1800"/>
                    </a:p>
                  </a:txBody>
                  <a:tcPr anchor="ctr"/>
                </a:tc>
              </a:tr>
              <a:tr h="915135">
                <a:tc>
                  <a:txBody>
                    <a:bodyPr/>
                    <a:lstStyle/>
                    <a:p>
                      <a:pPr algn="ctr"/>
                      <a:r>
                        <a:rPr lang="en-US" sz="1800" smtClean="0"/>
                        <a:t>6</a:t>
                      </a:r>
                      <a:endParaRPr lang="en-US" sz="1800"/>
                    </a:p>
                  </a:txBody>
                  <a:tcPr/>
                </a:tc>
                <a:tc>
                  <a:txBody>
                    <a:bodyPr/>
                    <a:lstStyle/>
                    <a:p>
                      <a:pPr marL="0" indent="0">
                        <a:buClrTx/>
                        <a:buSzPct val="100000"/>
                        <a:buFont typeface="+mj-lt"/>
                        <a:buNone/>
                      </a:pPr>
                      <a:r>
                        <a:rPr lang="id-ID" sz="1800" smtClean="0"/>
                        <a:t>Kepepet gak punya uang cash padahal lagi ada perlu maka ambil cash advance kartu kredit deh</a:t>
                      </a:r>
                      <a:endParaRPr lang="en-US" sz="1800" smtClean="0"/>
                    </a:p>
                  </a:txBody>
                  <a:tcPr/>
                </a:tc>
                <a:tc>
                  <a:txBody>
                    <a:bodyPr/>
                    <a:lstStyle/>
                    <a:p>
                      <a:endParaRPr lang="en-US" sz="1800"/>
                    </a:p>
                  </a:txBody>
                  <a:tcPr/>
                </a:tc>
                <a:tc>
                  <a:txBody>
                    <a:bodyPr/>
                    <a:lstStyle/>
                    <a:p>
                      <a:endParaRPr lang="en-US" sz="1800"/>
                    </a:p>
                  </a:txBody>
                  <a:tcPr/>
                </a:tc>
              </a:tr>
              <a:tr h="825500">
                <a:tc>
                  <a:txBody>
                    <a:bodyPr/>
                    <a:lstStyle/>
                    <a:p>
                      <a:pPr algn="ctr"/>
                      <a:r>
                        <a:rPr lang="en-US" sz="1800" smtClean="0"/>
                        <a:t>7</a:t>
                      </a:r>
                      <a:endParaRPr lang="en-US" sz="1800"/>
                    </a:p>
                  </a:txBody>
                  <a:tcPr/>
                </a:tc>
                <a:tc>
                  <a:txBody>
                    <a:bodyPr/>
                    <a:lstStyle/>
                    <a:p>
                      <a:pPr marL="0" indent="0">
                        <a:buClrTx/>
                        <a:buSzPct val="100000"/>
                        <a:buFont typeface="+mj-lt"/>
                        <a:buNone/>
                      </a:pPr>
                      <a:r>
                        <a:rPr lang="en-US" sz="1800" smtClean="0"/>
                        <a:t>Dapat pinjaman KTA, lumayan buat modal buka warung</a:t>
                      </a:r>
                    </a:p>
                  </a:txBody>
                  <a:tcPr/>
                </a:tc>
                <a:tc>
                  <a:txBody>
                    <a:bodyPr/>
                    <a:lstStyle/>
                    <a:p>
                      <a:endParaRPr lang="en-US" sz="1800"/>
                    </a:p>
                  </a:txBody>
                  <a:tcPr/>
                </a:tc>
                <a:tc>
                  <a:txBody>
                    <a:bodyPr/>
                    <a:lstStyle/>
                    <a:p>
                      <a:endParaRPr lang="en-US" sz="1800"/>
                    </a:p>
                  </a:txBody>
                  <a:tcPr/>
                </a:tc>
              </a:tr>
              <a:tr h="825500">
                <a:tc>
                  <a:txBody>
                    <a:bodyPr/>
                    <a:lstStyle/>
                    <a:p>
                      <a:pPr algn="ctr"/>
                      <a:r>
                        <a:rPr lang="en-US" sz="1800" smtClean="0"/>
                        <a:t>8</a:t>
                      </a:r>
                      <a:endParaRPr lang="en-US" sz="1800"/>
                    </a:p>
                  </a:txBody>
                  <a:tcPr/>
                </a:tc>
                <a:tc>
                  <a:txBody>
                    <a:bodyPr/>
                    <a:lstStyle/>
                    <a:p>
                      <a:pPr marL="0" indent="0">
                        <a:buClrTx/>
                        <a:buSzPct val="100000"/>
                        <a:buFont typeface="+mj-lt"/>
                        <a:buNone/>
                      </a:pPr>
                      <a:r>
                        <a:rPr lang="id-ID" sz="1800" smtClean="0"/>
                        <a:t>Lagi tidak punya uang nih, sudah belanja pakai kartu kredit saja dulu</a:t>
                      </a:r>
                      <a:endParaRPr lang="en-US" sz="1800" smtClean="0"/>
                    </a:p>
                  </a:txBody>
                  <a:tcPr/>
                </a:tc>
                <a:tc>
                  <a:txBody>
                    <a:bodyPr/>
                    <a:lstStyle/>
                    <a:p>
                      <a:endParaRPr lang="en-US" sz="1800"/>
                    </a:p>
                  </a:txBody>
                  <a:tcPr/>
                </a:tc>
                <a:tc>
                  <a:txBody>
                    <a:bodyPr/>
                    <a:lstStyle/>
                    <a:p>
                      <a:endParaRPr lang="en-US" sz="1800"/>
                    </a:p>
                  </a:txBody>
                  <a:tcPr/>
                </a:tc>
              </a:tr>
              <a:tr h="1189700">
                <a:tc>
                  <a:txBody>
                    <a:bodyPr/>
                    <a:lstStyle/>
                    <a:p>
                      <a:pPr algn="ctr"/>
                      <a:r>
                        <a:rPr lang="en-US" sz="1800" smtClean="0"/>
                        <a:t>9</a:t>
                      </a:r>
                      <a:endParaRPr lang="en-US" sz="1800"/>
                    </a:p>
                  </a:txBody>
                  <a:tcPr/>
                </a:tc>
                <a:tc>
                  <a:txBody>
                    <a:bodyPr/>
                    <a:lstStyle/>
                    <a:p>
                      <a:pPr marL="0" indent="0">
                        <a:buClrTx/>
                        <a:buSzPct val="100000"/>
                        <a:buFont typeface="+mj-lt"/>
                        <a:buNone/>
                      </a:pPr>
                      <a:r>
                        <a:rPr lang="id-ID" sz="1800" smtClean="0"/>
                        <a:t>Sudah tidak zaman model TV tabung sekarang tetangga semua sudah pakai LCD maka kami beli LCD TV baru dengan cara dicicil selama 12 bulan</a:t>
                      </a:r>
                      <a:endParaRPr lang="en-US" sz="1800" smtClean="0"/>
                    </a:p>
                  </a:txBody>
                  <a:tcPr/>
                </a:tc>
                <a:tc>
                  <a:txBody>
                    <a:bodyPr/>
                    <a:lstStyle/>
                    <a:p>
                      <a:endParaRPr lang="en-US" sz="1800"/>
                    </a:p>
                  </a:txBody>
                  <a:tcPr/>
                </a:tc>
                <a:tc>
                  <a:txBody>
                    <a:bodyPr/>
                    <a:lstStyle/>
                    <a:p>
                      <a:endParaRPr lang="en-US" sz="1800"/>
                    </a:p>
                  </a:txBody>
                  <a:tcPr/>
                </a:tc>
              </a:tr>
              <a:tr h="915135">
                <a:tc>
                  <a:txBody>
                    <a:bodyPr/>
                    <a:lstStyle/>
                    <a:p>
                      <a:pPr algn="ctr"/>
                      <a:r>
                        <a:rPr lang="en-US" sz="1800" smtClean="0"/>
                        <a:t>10</a:t>
                      </a:r>
                      <a:endParaRPr lang="en-US" sz="1800"/>
                    </a:p>
                  </a:txBody>
                  <a:tcPr/>
                </a:tc>
                <a:tc>
                  <a:txBody>
                    <a:bodyPr/>
                    <a:lstStyle/>
                    <a:p>
                      <a:pPr marL="0" indent="0">
                        <a:buClrTx/>
                        <a:buSzPct val="100000"/>
                        <a:buFont typeface="+mj-lt"/>
                        <a:buNone/>
                      </a:pPr>
                      <a:r>
                        <a:rPr lang="id-ID" sz="1800" smtClean="0"/>
                        <a:t>Hutang meja makan kemarin sudah lunas maka sekarang saya hutang lagi sofa yang baru</a:t>
                      </a:r>
                      <a:endParaRPr lang="en-US" sz="1800"/>
                    </a:p>
                  </a:txBody>
                  <a:tcPr/>
                </a:tc>
                <a:tc>
                  <a:txBody>
                    <a:bodyPr/>
                    <a:lstStyle/>
                    <a:p>
                      <a:endParaRPr lang="en-US" sz="1800"/>
                    </a:p>
                  </a:txBody>
                  <a:tcPr/>
                </a:tc>
                <a:tc>
                  <a:txBody>
                    <a:bodyPr/>
                    <a:lstStyle/>
                    <a:p>
                      <a:endParaRPr lang="en-US" sz="1800"/>
                    </a:p>
                  </a:txBody>
                  <a:tcPr/>
                </a:tc>
              </a:tr>
            </a:tbl>
          </a:graphicData>
        </a:graphic>
      </p:graphicFrame>
      <p:sp>
        <p:nvSpPr>
          <p:cNvPr id="5" name="TextBox 4"/>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37</a:t>
            </a:fld>
            <a:endParaRPr lang="en-US" sz="1000">
              <a:latin typeface="+mn-lt"/>
            </a:endParaRPr>
          </a:p>
        </p:txBody>
      </p:sp>
    </p:spTree>
    <p:extLst>
      <p:ext uri="{BB962C8B-B14F-4D97-AF65-F5344CB8AC3E}">
        <p14:creationId xmlns:p14="http://schemas.microsoft.com/office/powerpoint/2010/main" val="34232912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ln w="13970" cmpd="sng">
                  <a:noFill/>
                  <a:prstDash val="solid"/>
                </a:ln>
                <a:solidFill>
                  <a:schemeClr val="tx1"/>
                </a:solidFill>
                <a:effectLst/>
              </a:rPr>
              <a:t>Strategi Keluar Dari Hutang …</a:t>
            </a:r>
            <a:endParaRPr lang="en-US">
              <a:ln w="13970" cmpd="sng">
                <a:noFill/>
                <a:prstDash val="solid"/>
              </a:ln>
              <a:solidFill>
                <a:schemeClr val="tx1"/>
              </a:solidFill>
              <a:effectLst/>
            </a:endParaRPr>
          </a:p>
        </p:txBody>
      </p:sp>
      <p:sp>
        <p:nvSpPr>
          <p:cNvPr id="6" name="Content Placeholder 5"/>
          <p:cNvSpPr>
            <a:spLocks noGrp="1"/>
          </p:cNvSpPr>
          <p:nvPr>
            <p:ph idx="1"/>
          </p:nvPr>
        </p:nvSpPr>
        <p:spPr>
          <a:xfrm>
            <a:off x="457203" y="1600214"/>
            <a:ext cx="8229600" cy="4724386"/>
          </a:xfrm>
        </p:spPr>
        <p:txBody>
          <a:bodyPr>
            <a:normAutofit lnSpcReduction="10000"/>
          </a:bodyPr>
          <a:lstStyle/>
          <a:p>
            <a:pPr marL="363248" indent="-363248">
              <a:buClrTx/>
              <a:buSzPct val="100000"/>
              <a:buFont typeface="+mj-lt"/>
              <a:buAutoNum type="arabicPeriod"/>
            </a:pPr>
            <a:r>
              <a:rPr lang="sv-SE" smtClean="0"/>
              <a:t>Bertobat .... dan Berdoa...</a:t>
            </a:r>
          </a:p>
          <a:p>
            <a:pPr marL="363248" indent="-363248">
              <a:buClrTx/>
              <a:buSzPct val="100000"/>
              <a:buFont typeface="+mj-lt"/>
              <a:buAutoNum type="arabicPeriod"/>
            </a:pPr>
            <a:r>
              <a:rPr lang="sv-SE"/>
              <a:t>Kurangi pengeluaran dan tingkatkan pendapatan anda </a:t>
            </a:r>
          </a:p>
          <a:p>
            <a:pPr marL="363248" indent="-363248">
              <a:buClrTx/>
              <a:buSzPct val="100000"/>
              <a:buFont typeface="+mj-lt"/>
              <a:buAutoNum type="arabicPeriod"/>
            </a:pPr>
            <a:r>
              <a:rPr lang="sv-SE" smtClean="0"/>
              <a:t>Buat anggaran dan fokus pada anggaran</a:t>
            </a:r>
            <a:endParaRPr lang="sv-SE"/>
          </a:p>
          <a:p>
            <a:pPr marL="363248" indent="-363248">
              <a:buClrTx/>
              <a:buSzPct val="100000"/>
              <a:buFont typeface="+mj-lt"/>
              <a:buAutoNum type="arabicPeriod"/>
            </a:pPr>
            <a:r>
              <a:rPr lang="id-ID" smtClean="0"/>
              <a:t>Stop </a:t>
            </a:r>
            <a:r>
              <a:rPr lang="id-ID"/>
              <a:t>berhutang </a:t>
            </a:r>
            <a:r>
              <a:rPr lang="id-ID" smtClean="0"/>
              <a:t>lagi</a:t>
            </a:r>
            <a:endParaRPr lang="en-US" smtClean="0"/>
          </a:p>
          <a:p>
            <a:pPr marL="363248" indent="-363248">
              <a:buClrTx/>
              <a:buSzPct val="100000"/>
              <a:buFont typeface="+mj-lt"/>
              <a:buAutoNum type="arabicPeriod"/>
            </a:pPr>
            <a:r>
              <a:rPr lang="id-ID"/>
              <a:t>Stop laju bunga hutang</a:t>
            </a:r>
            <a:endParaRPr lang="en-US"/>
          </a:p>
          <a:p>
            <a:pPr marL="363248" indent="-363248">
              <a:buClrTx/>
              <a:buSzPct val="100000"/>
              <a:buFont typeface="+mj-lt"/>
              <a:buAutoNum type="arabicPeriod"/>
            </a:pPr>
            <a:r>
              <a:rPr lang="id-ID" smtClean="0"/>
              <a:t>Ganti </a:t>
            </a:r>
            <a:r>
              <a:rPr lang="id-ID"/>
              <a:t>pikiran anda “untuk berhutang kembali” dengan “saya harus mendapatkan income lebih banyak” </a:t>
            </a:r>
            <a:endParaRPr lang="en-US" smtClean="0"/>
          </a:p>
          <a:p>
            <a:pPr marL="363248" indent="-363248">
              <a:buClrTx/>
              <a:buSzPct val="100000"/>
              <a:buFont typeface="+mj-lt"/>
              <a:buAutoNum type="arabicPeriod"/>
            </a:pPr>
            <a:r>
              <a:rPr lang="id-ID"/>
              <a:t>Lakukan amputasi </a:t>
            </a:r>
            <a:r>
              <a:rPr lang="id-ID" smtClean="0"/>
              <a:t>harta</a:t>
            </a:r>
            <a:endParaRPr lang="en-US" smtClean="0"/>
          </a:p>
          <a:p>
            <a:pPr marL="363248" indent="-363248">
              <a:buClrTx/>
              <a:buSzPct val="100000"/>
              <a:buFont typeface="+mj-lt"/>
              <a:buAutoNum type="arabicPeriod"/>
            </a:pPr>
            <a:r>
              <a:rPr lang="en-US" smtClean="0"/>
              <a:t>Bayar hutang dengan bunga tertinggi dahulu</a:t>
            </a:r>
          </a:p>
          <a:p>
            <a:pPr marL="363248" indent="-363248">
              <a:buClrTx/>
              <a:buSzPct val="100000"/>
              <a:buFont typeface="+mj-lt"/>
              <a:buAutoNum type="arabicPeriod"/>
            </a:pPr>
            <a:r>
              <a:rPr lang="id-ID"/>
              <a:t>Ganti hutang anda dengan hutang produktif jangka </a:t>
            </a:r>
            <a:r>
              <a:rPr lang="id-ID" smtClean="0"/>
              <a:t>panjang</a:t>
            </a:r>
            <a:r>
              <a:rPr lang="en-US" smtClean="0"/>
              <a:t> (misalkan refinancing KPR)</a:t>
            </a:r>
          </a:p>
          <a:p>
            <a:pPr marL="363248" indent="-363248">
              <a:buClrTx/>
              <a:buSzPct val="100000"/>
              <a:buFont typeface="+mj-lt"/>
              <a:buAutoNum type="arabicPeriod"/>
            </a:pPr>
            <a:r>
              <a:rPr lang="id-ID"/>
              <a:t>Cari </a:t>
            </a:r>
            <a:r>
              <a:rPr lang="en-US" smtClean="0"/>
              <a:t>pinjaman atau kredit </a:t>
            </a:r>
            <a:r>
              <a:rPr lang="id-ID" smtClean="0"/>
              <a:t>tanpa </a:t>
            </a:r>
            <a:r>
              <a:rPr lang="id-ID"/>
              <a:t>angsuran </a:t>
            </a:r>
            <a:r>
              <a:rPr lang="en-US" smtClean="0"/>
              <a:t>(KTA) </a:t>
            </a:r>
            <a:r>
              <a:rPr lang="id-ID" smtClean="0"/>
              <a:t>dari </a:t>
            </a:r>
            <a:r>
              <a:rPr lang="id-ID"/>
              <a:t>IMF</a:t>
            </a:r>
            <a:endParaRPr lang="en-US"/>
          </a:p>
        </p:txBody>
      </p:sp>
      <p:sp>
        <p:nvSpPr>
          <p:cNvPr id="5" name="TextBox 4"/>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38</a:t>
            </a:fld>
            <a:endParaRPr lang="en-US" sz="1000">
              <a:latin typeface="+mn-lt"/>
            </a:endParaRPr>
          </a:p>
        </p:txBody>
      </p:sp>
    </p:spTree>
    <p:extLst>
      <p:ext uri="{BB962C8B-B14F-4D97-AF65-F5344CB8AC3E}">
        <p14:creationId xmlns:p14="http://schemas.microsoft.com/office/powerpoint/2010/main" val="388447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smtClean="0">
                <a:ln w="13970" cmpd="sng">
                  <a:noFill/>
                  <a:prstDash val="solid"/>
                </a:ln>
                <a:solidFill>
                  <a:schemeClr val="tx1"/>
                </a:solidFill>
                <a:effectLst/>
              </a:rPr>
              <a:t>Uang Jajan</a:t>
            </a:r>
            <a:endParaRPr lang="en-US">
              <a:ln w="13970" cmpd="sng">
                <a:noFill/>
                <a:prstDash val="solid"/>
              </a:ln>
              <a:solidFill>
                <a:schemeClr val="tx1"/>
              </a:solidFill>
              <a:effectLst/>
            </a:endParaRPr>
          </a:p>
        </p:txBody>
      </p:sp>
      <p:sp>
        <p:nvSpPr>
          <p:cNvPr id="5" name="Content Placeholder 4"/>
          <p:cNvSpPr>
            <a:spLocks noGrp="1"/>
          </p:cNvSpPr>
          <p:nvPr>
            <p:ph idx="1"/>
          </p:nvPr>
        </p:nvSpPr>
        <p:spPr/>
        <p:txBody>
          <a:bodyPr anchor="ctr"/>
          <a:lstStyle/>
          <a:p>
            <a:pPr marL="0" indent="0" algn="ctr">
              <a:spcBef>
                <a:spcPts val="0"/>
              </a:spcBef>
              <a:spcAft>
                <a:spcPts val="1200"/>
              </a:spcAft>
              <a:buNone/>
            </a:pPr>
            <a:r>
              <a:rPr lang="id-ID" smtClean="0">
                <a:latin typeface="Cambria" pitchFamily="18" charset="0"/>
              </a:rPr>
              <a:t>Berapa uang jajan anda sewaktu masih SD dahulu ?</a:t>
            </a:r>
          </a:p>
          <a:p>
            <a:pPr marL="0" indent="0" algn="ctr">
              <a:spcBef>
                <a:spcPts val="0"/>
              </a:spcBef>
              <a:spcAft>
                <a:spcPts val="1200"/>
              </a:spcAft>
              <a:buNone/>
            </a:pPr>
            <a:r>
              <a:rPr lang="id-ID" smtClean="0">
                <a:latin typeface="Cambria" pitchFamily="18" charset="0"/>
              </a:rPr>
              <a:t>Dengan uang itu anda dapat beli apa saja ?</a:t>
            </a:r>
          </a:p>
          <a:p>
            <a:pPr marL="0" indent="0" algn="ctr">
              <a:spcBef>
                <a:spcPts val="0"/>
              </a:spcBef>
              <a:spcAft>
                <a:spcPts val="1200"/>
              </a:spcAft>
              <a:buNone/>
            </a:pPr>
            <a:r>
              <a:rPr lang="id-ID" smtClean="0">
                <a:latin typeface="Cambria" pitchFamily="18" charset="0"/>
              </a:rPr>
              <a:t>Dengan uang tersebut sekarang anda dapat beli apa ?</a:t>
            </a:r>
          </a:p>
          <a:p>
            <a:pPr marL="0" indent="0" algn="ctr">
              <a:spcBef>
                <a:spcPts val="0"/>
              </a:spcBef>
              <a:spcAft>
                <a:spcPts val="1200"/>
              </a:spcAft>
              <a:buNone/>
            </a:pPr>
            <a:r>
              <a:rPr lang="id-ID" smtClean="0">
                <a:latin typeface="Cambria" pitchFamily="18" charset="0"/>
              </a:rPr>
              <a:t>Koq berkurang yang dapat dibeli ?</a:t>
            </a:r>
          </a:p>
          <a:p>
            <a:pPr marL="0" indent="0" algn="ctr">
              <a:spcBef>
                <a:spcPts val="0"/>
              </a:spcBef>
              <a:spcAft>
                <a:spcPts val="1200"/>
              </a:spcAft>
              <a:buNone/>
            </a:pPr>
            <a:r>
              <a:rPr lang="id-ID" smtClean="0">
                <a:latin typeface="Cambria" pitchFamily="18" charset="0"/>
              </a:rPr>
              <a:t>Karena.... </a:t>
            </a:r>
            <a:r>
              <a:rPr lang="id-ID" sz="5300" b="1">
                <a:effectLst>
                  <a:outerShdw blurRad="38100" dist="38100" dir="2700000" algn="tl">
                    <a:srgbClr val="000000">
                      <a:alpha val="43137"/>
                    </a:srgbClr>
                  </a:outerShdw>
                </a:effectLst>
                <a:latin typeface="Cambria" pitchFamily="18" charset="0"/>
              </a:rPr>
              <a:t>INFLASI</a:t>
            </a:r>
            <a:endParaRPr lang="en-US" b="1">
              <a:effectLst>
                <a:outerShdw blurRad="38100" dist="38100" dir="2700000" algn="tl">
                  <a:srgbClr val="000000">
                    <a:alpha val="43137"/>
                  </a:srgbClr>
                </a:outerShdw>
              </a:effectLst>
              <a:latin typeface="Cambria" pitchFamily="18" charset="0"/>
            </a:endParaRPr>
          </a:p>
        </p:txBody>
      </p:sp>
      <p:sp>
        <p:nvSpPr>
          <p:cNvPr id="6" name="TextBox 5"/>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39</a:t>
            </a:fld>
            <a:endParaRPr lang="en-US" sz="1000">
              <a:latin typeface="+mn-lt"/>
            </a:endParaRPr>
          </a:p>
        </p:txBody>
      </p:sp>
    </p:spTree>
    <p:extLst>
      <p:ext uri="{BB962C8B-B14F-4D97-AF65-F5344CB8AC3E}">
        <p14:creationId xmlns:p14="http://schemas.microsoft.com/office/powerpoint/2010/main" val="200139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Persepsi…</a:t>
            </a: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54" y="1605129"/>
            <a:ext cx="3171758" cy="5096960"/>
          </a:xfrm>
          <a:prstGeom prst="rect">
            <a:avLst/>
          </a:prstGeom>
        </p:spPr>
      </p:pic>
      <p:sp>
        <p:nvSpPr>
          <p:cNvPr id="8" name="Rectangle 7"/>
          <p:cNvSpPr/>
          <p:nvPr/>
        </p:nvSpPr>
        <p:spPr>
          <a:xfrm>
            <a:off x="3439954" y="1761041"/>
            <a:ext cx="5744629" cy="1499502"/>
          </a:xfrm>
          <a:prstGeom prst="rect">
            <a:avLst/>
          </a:prstGeom>
          <a:noFill/>
        </p:spPr>
        <p:txBody>
          <a:bodyPr wrap="none" lIns="113401" tIns="56700" rIns="113401" bIns="5670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defRPr/>
            </a:pPr>
            <a:r>
              <a:rPr lang="en-US" sz="4500" b="1" spc="62" dirty="0">
                <a:ln w="11430"/>
                <a:solidFill>
                  <a:srgbClr val="FF5050"/>
                </a:solidFill>
                <a:effectLst>
                  <a:outerShdw blurRad="76200" dist="50800" dir="5400000" algn="tl" rotWithShape="0">
                    <a:srgbClr val="000000">
                      <a:alpha val="65000"/>
                    </a:srgbClr>
                  </a:outerShdw>
                </a:effectLst>
              </a:rPr>
              <a:t>A -&gt; </a:t>
            </a:r>
            <a:r>
              <a:rPr lang="en-US" sz="4500" b="1" spc="62" dirty="0" err="1">
                <a:ln w="11430"/>
                <a:solidFill>
                  <a:srgbClr val="FF5050"/>
                </a:solidFill>
                <a:effectLst>
                  <a:outerShdw blurRad="76200" dist="50800" dir="5400000" algn="tl" rotWithShape="0">
                    <a:srgbClr val="000000">
                      <a:alpha val="65000"/>
                    </a:srgbClr>
                  </a:outerShdw>
                </a:effectLst>
              </a:rPr>
              <a:t>Gaji</a:t>
            </a:r>
            <a:r>
              <a:rPr lang="en-US" sz="4500" b="1" spc="62" dirty="0">
                <a:ln w="11430"/>
                <a:solidFill>
                  <a:srgbClr val="FF5050"/>
                </a:solidFill>
                <a:effectLst>
                  <a:outerShdw blurRad="76200" dist="50800" dir="5400000" algn="tl" rotWithShape="0">
                    <a:srgbClr val="000000">
                      <a:alpha val="65000"/>
                    </a:srgbClr>
                  </a:outerShdw>
                </a:effectLst>
              </a:rPr>
              <a:t> 10 </a:t>
            </a:r>
            <a:r>
              <a:rPr lang="en-US" sz="4500" b="1" spc="62" dirty="0" err="1">
                <a:ln w="11430"/>
                <a:solidFill>
                  <a:srgbClr val="FF5050"/>
                </a:solidFill>
                <a:effectLst>
                  <a:outerShdw blurRad="76200" dist="50800" dir="5400000" algn="tl" rotWithShape="0">
                    <a:srgbClr val="000000">
                      <a:alpha val="65000"/>
                    </a:srgbClr>
                  </a:outerShdw>
                </a:effectLst>
              </a:rPr>
              <a:t>juta</a:t>
            </a:r>
            <a:r>
              <a:rPr lang="en-US" sz="4500" b="1" spc="62" dirty="0">
                <a:ln w="11430"/>
                <a:solidFill>
                  <a:srgbClr val="FF5050"/>
                </a:solidFill>
                <a:effectLst>
                  <a:outerShdw blurRad="76200" dist="50800" dir="5400000" algn="tl" rotWithShape="0">
                    <a:srgbClr val="000000">
                      <a:alpha val="65000"/>
                    </a:srgbClr>
                  </a:outerShdw>
                </a:effectLst>
              </a:rPr>
              <a:t>/</a:t>
            </a:r>
            <a:r>
              <a:rPr lang="en-US" sz="4500" b="1" spc="62" dirty="0" err="1">
                <a:ln w="11430"/>
                <a:solidFill>
                  <a:srgbClr val="FF5050"/>
                </a:solidFill>
                <a:effectLst>
                  <a:outerShdw blurRad="76200" dist="50800" dir="5400000" algn="tl" rotWithShape="0">
                    <a:srgbClr val="000000">
                      <a:alpha val="65000"/>
                    </a:srgbClr>
                  </a:outerShdw>
                </a:effectLst>
              </a:rPr>
              <a:t>bln</a:t>
            </a:r>
            <a:endParaRPr lang="en-US" sz="4500" b="1" spc="62" dirty="0">
              <a:ln w="11430"/>
              <a:solidFill>
                <a:srgbClr val="FF5050"/>
              </a:solidFill>
              <a:effectLst>
                <a:outerShdw blurRad="76200" dist="50800" dir="5400000" algn="tl" rotWithShape="0">
                  <a:srgbClr val="000000">
                    <a:alpha val="65000"/>
                  </a:srgbClr>
                </a:outerShdw>
              </a:effectLst>
            </a:endParaRPr>
          </a:p>
          <a:p>
            <a:pPr algn="l">
              <a:defRPr/>
            </a:pPr>
            <a:r>
              <a:rPr lang="en-US" sz="4500" b="1" spc="62" dirty="0">
                <a:ln w="11430"/>
                <a:solidFill>
                  <a:srgbClr val="FF5050"/>
                </a:solidFill>
                <a:effectLst>
                  <a:outerShdw blurRad="76200" dist="50800" dir="5400000" algn="tl" rotWithShape="0">
                    <a:srgbClr val="000000">
                      <a:alpha val="65000"/>
                    </a:srgbClr>
                  </a:outerShdw>
                </a:effectLst>
              </a:rPr>
              <a:t>B -&gt; </a:t>
            </a:r>
            <a:r>
              <a:rPr lang="en-US" sz="4500" b="1" spc="62" dirty="0" err="1">
                <a:ln w="11430"/>
                <a:solidFill>
                  <a:srgbClr val="FF5050"/>
                </a:solidFill>
                <a:effectLst>
                  <a:outerShdw blurRad="76200" dist="50800" dir="5400000" algn="tl" rotWithShape="0">
                    <a:srgbClr val="000000">
                      <a:alpha val="65000"/>
                    </a:srgbClr>
                  </a:outerShdw>
                </a:effectLst>
              </a:rPr>
              <a:t>Gaji</a:t>
            </a:r>
            <a:r>
              <a:rPr lang="en-US" sz="4500" b="1" spc="62" dirty="0">
                <a:ln w="11430"/>
                <a:solidFill>
                  <a:srgbClr val="FF5050"/>
                </a:solidFill>
                <a:effectLst>
                  <a:outerShdw blurRad="76200" dist="50800" dir="5400000" algn="tl" rotWithShape="0">
                    <a:srgbClr val="000000">
                      <a:alpha val="65000"/>
                    </a:srgbClr>
                  </a:outerShdw>
                </a:effectLst>
              </a:rPr>
              <a:t> 3 </a:t>
            </a:r>
            <a:r>
              <a:rPr lang="en-US" sz="4500" b="1" spc="62" dirty="0" err="1">
                <a:ln w="11430"/>
                <a:solidFill>
                  <a:srgbClr val="FF5050"/>
                </a:solidFill>
                <a:effectLst>
                  <a:outerShdw blurRad="76200" dist="50800" dir="5400000" algn="tl" rotWithShape="0">
                    <a:srgbClr val="000000">
                      <a:alpha val="65000"/>
                    </a:srgbClr>
                  </a:outerShdw>
                </a:effectLst>
              </a:rPr>
              <a:t>juta</a:t>
            </a:r>
            <a:r>
              <a:rPr lang="en-US" sz="4500" b="1" spc="62" dirty="0">
                <a:ln w="11430"/>
                <a:solidFill>
                  <a:srgbClr val="FF5050"/>
                </a:solidFill>
                <a:effectLst>
                  <a:outerShdw blurRad="76200" dist="50800" dir="5400000" algn="tl" rotWithShape="0">
                    <a:srgbClr val="000000">
                      <a:alpha val="65000"/>
                    </a:srgbClr>
                  </a:outerShdw>
                </a:effectLst>
              </a:rPr>
              <a:t>/</a:t>
            </a:r>
            <a:r>
              <a:rPr lang="en-US" sz="4500" b="1" spc="62" dirty="0" err="1">
                <a:ln w="11430"/>
                <a:solidFill>
                  <a:srgbClr val="FF5050"/>
                </a:solidFill>
                <a:effectLst>
                  <a:outerShdw blurRad="76200" dist="50800" dir="5400000" algn="tl" rotWithShape="0">
                    <a:srgbClr val="000000">
                      <a:alpha val="65000"/>
                    </a:srgbClr>
                  </a:outerShdw>
                </a:effectLst>
              </a:rPr>
              <a:t>bln</a:t>
            </a:r>
            <a:endParaRPr lang="en-US" sz="4500" b="1" spc="62" dirty="0">
              <a:ln w="11430"/>
              <a:solidFill>
                <a:srgbClr val="FF5050"/>
              </a:solidFill>
              <a:effectLst>
                <a:outerShdw blurRad="76200" dist="50800" dir="5400000" algn="tl" rotWithShape="0">
                  <a:srgbClr val="000000">
                    <a:alpha val="65000"/>
                  </a:srgbClr>
                </a:outerShdw>
              </a:effectLst>
            </a:endParaRPr>
          </a:p>
        </p:txBody>
      </p:sp>
      <p:sp>
        <p:nvSpPr>
          <p:cNvPr id="9" name="TextBox 8"/>
          <p:cNvSpPr txBox="1"/>
          <p:nvPr/>
        </p:nvSpPr>
        <p:spPr>
          <a:xfrm>
            <a:off x="3439948" y="3424194"/>
            <a:ext cx="5560759" cy="650162"/>
          </a:xfrm>
          <a:prstGeom prst="rect">
            <a:avLst/>
          </a:prstGeom>
          <a:noFill/>
        </p:spPr>
        <p:txBody>
          <a:bodyPr wrap="square" lIns="91308" tIns="45651" rIns="91308" bIns="45651">
            <a:spAutoFit/>
          </a:bodyPr>
          <a:lstStyle/>
          <a:p>
            <a:pPr algn="ctr"/>
            <a:r>
              <a:rPr lang="en-US" sz="3500">
                <a:latin typeface="Cambria" pitchFamily="18" charset="0"/>
              </a:rPr>
              <a:t>Mana Yang Lebih Bahagia ?</a:t>
            </a:r>
            <a:endParaRPr lang="en-US" sz="3500" dirty="0">
              <a:latin typeface="Cambria" pitchFamily="18"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9956" y="4938031"/>
            <a:ext cx="5286629" cy="154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4</a:t>
            </a:fld>
            <a:endParaRPr lang="en-US" sz="1000">
              <a:latin typeface="+mn-lt"/>
            </a:endParaRPr>
          </a:p>
        </p:txBody>
      </p:sp>
    </p:spTree>
    <p:extLst>
      <p:ext uri="{BB962C8B-B14F-4D97-AF65-F5344CB8AC3E}">
        <p14:creationId xmlns:p14="http://schemas.microsoft.com/office/powerpoint/2010/main" val="382523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ln w="13970" cmpd="sng">
                  <a:noFill/>
                  <a:prstDash val="solid"/>
                </a:ln>
                <a:solidFill>
                  <a:schemeClr val="tx1"/>
                </a:solidFill>
                <a:effectLst/>
              </a:rPr>
              <a:t>Inflasi</a:t>
            </a:r>
            <a:r>
              <a:rPr lang="en-US" dirty="0" smtClean="0">
                <a:ln w="13970" cmpd="sng">
                  <a:noFill/>
                  <a:prstDash val="solid"/>
                </a:ln>
                <a:solidFill>
                  <a:schemeClr val="tx1"/>
                </a:solidFill>
                <a:effectLst/>
              </a:rPr>
              <a:t> Indonesia</a:t>
            </a:r>
            <a:endParaRPr lang="en-US" dirty="0">
              <a:ln w="13970" cmpd="sng">
                <a:noFill/>
                <a:prstDash val="solid"/>
              </a:ln>
              <a:solidFill>
                <a:schemeClr val="tx1"/>
              </a:solidFill>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972507403"/>
              </p:ext>
            </p:extLst>
          </p:nvPr>
        </p:nvGraphicFramePr>
        <p:xfrm>
          <a:off x="277518" y="1866902"/>
          <a:ext cx="8610598" cy="4305302"/>
        </p:xfrm>
        <a:graphic>
          <a:graphicData uri="http://schemas.openxmlformats.org/drawingml/2006/table">
            <a:tbl>
              <a:tblPr>
                <a:tableStyleId>{5C22544A-7EE6-4342-B048-85BDC9FD1C3A}</a:tableStyleId>
              </a:tblPr>
              <a:tblGrid>
                <a:gridCol w="1062848"/>
                <a:gridCol w="754775"/>
                <a:gridCol w="754775"/>
                <a:gridCol w="754775"/>
                <a:gridCol w="754775"/>
                <a:gridCol w="754775"/>
                <a:gridCol w="754775"/>
                <a:gridCol w="754775"/>
                <a:gridCol w="754775"/>
                <a:gridCol w="754775"/>
                <a:gridCol w="754775"/>
              </a:tblGrid>
              <a:tr h="341274">
                <a:tc>
                  <a:txBody>
                    <a:bodyPr/>
                    <a:lstStyle/>
                    <a:p>
                      <a:pPr algn="l" fontAlgn="ctr"/>
                      <a:r>
                        <a:rPr lang="en-US" sz="1500" b="1" u="none" strike="noStrike" dirty="0" err="1">
                          <a:effectLst/>
                          <a:latin typeface="Cambria" pitchFamily="18" charset="0"/>
                        </a:rPr>
                        <a:t>Tahun</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dirty="0">
                          <a:effectLst/>
                          <a:latin typeface="Cambria" pitchFamily="18" charset="0"/>
                        </a:rPr>
                        <a:t>1980</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1981</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1982</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1983</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1984</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1985</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1986</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1987</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1988</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1989</a:t>
                      </a:r>
                      <a:endParaRPr lang="en-US" sz="1500" b="1" i="0" u="none" strike="noStrike">
                        <a:solidFill>
                          <a:srgbClr val="000000"/>
                        </a:solidFill>
                        <a:effectLst/>
                        <a:latin typeface="Cambria" pitchFamily="18" charset="0"/>
                      </a:endParaRPr>
                    </a:p>
                  </a:txBody>
                  <a:tcPr marL="9525" marR="9525" marT="9525" marB="0" anchor="ctr"/>
                </a:tc>
              </a:tr>
              <a:tr h="341274">
                <a:tc>
                  <a:txBody>
                    <a:bodyPr/>
                    <a:lstStyle/>
                    <a:p>
                      <a:pPr algn="l" fontAlgn="ctr"/>
                      <a:r>
                        <a:rPr lang="en-US" sz="1500" b="1" u="none" strike="noStrike" dirty="0" err="1">
                          <a:effectLst/>
                          <a:latin typeface="Cambria" pitchFamily="18" charset="0"/>
                        </a:rPr>
                        <a:t>Inflasi</a:t>
                      </a:r>
                      <a:r>
                        <a:rPr lang="en-US" sz="1500" b="1" u="none" strike="noStrike" dirty="0">
                          <a:effectLst/>
                          <a:latin typeface="Cambria" pitchFamily="18" charset="0"/>
                        </a:rPr>
                        <a:t> (%)</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15,97</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7,09</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9,69</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11,46</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8,76</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4,31</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8,83</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8,90</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5,47</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5,97</a:t>
                      </a:r>
                      <a:endParaRPr lang="en-US" sz="1500" b="0" i="0" u="none" strike="noStrike">
                        <a:solidFill>
                          <a:srgbClr val="000000"/>
                        </a:solidFill>
                        <a:effectLst/>
                        <a:latin typeface="Cambria" pitchFamily="18" charset="0"/>
                      </a:endParaRPr>
                    </a:p>
                  </a:txBody>
                  <a:tcPr marL="9525" marR="9525" marT="9525" marB="0" anchor="ctr"/>
                </a:tc>
              </a:tr>
              <a:tr h="341274">
                <a:tc>
                  <a:txBody>
                    <a:bodyPr/>
                    <a:lstStyle/>
                    <a:p>
                      <a:pPr algn="l" fontAlgn="b"/>
                      <a:endParaRPr lang="en-US" sz="1500" b="1" i="0" u="none" strike="noStrike" dirty="0">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r>
              <a:tr h="341274">
                <a:tc>
                  <a:txBody>
                    <a:bodyPr/>
                    <a:lstStyle/>
                    <a:p>
                      <a:pPr algn="l" fontAlgn="ctr"/>
                      <a:r>
                        <a:rPr lang="en-US" sz="1500" b="1" u="none" strike="noStrike" dirty="0" err="1">
                          <a:effectLst/>
                          <a:latin typeface="Cambria" pitchFamily="18" charset="0"/>
                        </a:rPr>
                        <a:t>Tahun</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1990</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1991</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1992</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1993</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1994</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1995</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1996</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1997</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1998</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1999</a:t>
                      </a:r>
                      <a:endParaRPr lang="en-US" sz="1500" b="1" i="0" u="none" strike="noStrike">
                        <a:solidFill>
                          <a:srgbClr val="000000"/>
                        </a:solidFill>
                        <a:effectLst/>
                        <a:latin typeface="Cambria" pitchFamily="18" charset="0"/>
                      </a:endParaRPr>
                    </a:p>
                  </a:txBody>
                  <a:tcPr marL="9525" marR="9525" marT="9525" marB="0" anchor="ctr"/>
                </a:tc>
              </a:tr>
              <a:tr h="341274">
                <a:tc>
                  <a:txBody>
                    <a:bodyPr/>
                    <a:lstStyle/>
                    <a:p>
                      <a:pPr algn="l" fontAlgn="ctr"/>
                      <a:r>
                        <a:rPr lang="en-US" sz="1500" b="1" u="none" strike="noStrike" dirty="0" err="1">
                          <a:effectLst/>
                          <a:latin typeface="Cambria" pitchFamily="18" charset="0"/>
                        </a:rPr>
                        <a:t>Inflasi</a:t>
                      </a:r>
                      <a:r>
                        <a:rPr lang="en-US" sz="1500" b="1" u="none" strike="noStrike" dirty="0">
                          <a:effectLst/>
                          <a:latin typeface="Cambria" pitchFamily="18" charset="0"/>
                        </a:rPr>
                        <a:t> (%)</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9,53</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9,52</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4,94</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9,77</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9,24</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8,64</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6,47</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11,05</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77,63</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2,01</a:t>
                      </a:r>
                      <a:endParaRPr lang="en-US" sz="1500" b="0" i="0" u="none" strike="noStrike">
                        <a:solidFill>
                          <a:srgbClr val="000000"/>
                        </a:solidFill>
                        <a:effectLst/>
                        <a:latin typeface="Cambria" pitchFamily="18" charset="0"/>
                      </a:endParaRPr>
                    </a:p>
                  </a:txBody>
                  <a:tcPr marL="9525" marR="9525" marT="9525" marB="0" anchor="ctr"/>
                </a:tc>
              </a:tr>
              <a:tr h="341274">
                <a:tc>
                  <a:txBody>
                    <a:bodyPr/>
                    <a:lstStyle/>
                    <a:p>
                      <a:pPr algn="l" fontAlgn="b"/>
                      <a:endParaRPr lang="en-US" sz="1500" b="1" i="0" u="none" strike="noStrike" dirty="0">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r>
              <a:tr h="341274">
                <a:tc>
                  <a:txBody>
                    <a:bodyPr/>
                    <a:lstStyle/>
                    <a:p>
                      <a:pPr algn="l" fontAlgn="ctr"/>
                      <a:r>
                        <a:rPr lang="en-US" sz="1500" b="1" u="none" strike="noStrike" dirty="0" err="1">
                          <a:effectLst/>
                          <a:latin typeface="Cambria" pitchFamily="18" charset="0"/>
                        </a:rPr>
                        <a:t>Tahun</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2000</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2001</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2002</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2003</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2004</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2005</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2006</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2007</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2008</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2009</a:t>
                      </a:r>
                      <a:endParaRPr lang="en-US" sz="1500" b="1" i="0" u="none" strike="noStrike">
                        <a:solidFill>
                          <a:srgbClr val="000000"/>
                        </a:solidFill>
                        <a:effectLst/>
                        <a:latin typeface="Cambria" pitchFamily="18" charset="0"/>
                      </a:endParaRPr>
                    </a:p>
                  </a:txBody>
                  <a:tcPr marL="9525" marR="9525" marT="9525" marB="0" anchor="ctr"/>
                </a:tc>
              </a:tr>
              <a:tr h="341274">
                <a:tc>
                  <a:txBody>
                    <a:bodyPr/>
                    <a:lstStyle/>
                    <a:p>
                      <a:pPr algn="l" fontAlgn="ctr"/>
                      <a:r>
                        <a:rPr lang="en-US" sz="1500" b="1" u="none" strike="noStrike" dirty="0" err="1">
                          <a:effectLst/>
                          <a:latin typeface="Cambria" pitchFamily="18" charset="0"/>
                        </a:rPr>
                        <a:t>Inflasi</a:t>
                      </a:r>
                      <a:r>
                        <a:rPr lang="en-US" sz="1500" b="1" u="none" strike="noStrike" dirty="0">
                          <a:effectLst/>
                          <a:latin typeface="Cambria" pitchFamily="18" charset="0"/>
                        </a:rPr>
                        <a:t> (%)</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9,35</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12,55</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10,03</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5,06</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6,40</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17,11</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6,60</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6,59</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11,06</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2,78</a:t>
                      </a:r>
                      <a:endParaRPr lang="en-US" sz="1500" b="0" i="0" u="none" strike="noStrike">
                        <a:solidFill>
                          <a:srgbClr val="000000"/>
                        </a:solidFill>
                        <a:effectLst/>
                        <a:latin typeface="Cambria" pitchFamily="18" charset="0"/>
                      </a:endParaRPr>
                    </a:p>
                  </a:txBody>
                  <a:tcPr marL="9525" marR="9525" marT="9525" marB="0" anchor="ctr"/>
                </a:tc>
              </a:tr>
              <a:tr h="341274">
                <a:tc>
                  <a:txBody>
                    <a:bodyPr/>
                    <a:lstStyle/>
                    <a:p>
                      <a:pPr algn="l" fontAlgn="b"/>
                      <a:endParaRPr lang="en-US" sz="1500" b="1" i="0" u="none" strike="noStrike" dirty="0">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r>
              <a:tr h="341274">
                <a:tc>
                  <a:txBody>
                    <a:bodyPr/>
                    <a:lstStyle/>
                    <a:p>
                      <a:pPr algn="l" fontAlgn="ctr"/>
                      <a:r>
                        <a:rPr lang="en-US" sz="1500" b="1" u="none" strike="noStrike" dirty="0" err="1">
                          <a:effectLst/>
                          <a:latin typeface="Cambria" pitchFamily="18" charset="0"/>
                        </a:rPr>
                        <a:t>Tahun</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2010</a:t>
                      </a:r>
                      <a:endParaRPr lang="en-US" sz="1500" b="1"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dirty="0" smtClean="0">
                          <a:effectLst/>
                          <a:latin typeface="Cambria" pitchFamily="18" charset="0"/>
                        </a:rPr>
                        <a:t>2011</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2012*</a:t>
                      </a:r>
                      <a:endParaRPr lang="en-US" sz="1500" b="1" i="0" u="none" strike="noStrike">
                        <a:solidFill>
                          <a:srgbClr val="000000"/>
                        </a:solidFill>
                        <a:effectLst/>
                        <a:latin typeface="Cambria" pitchFamily="18" charset="0"/>
                      </a:endParaRPr>
                    </a:p>
                  </a:txBody>
                  <a:tcPr marL="9525" marR="9525" marT="9525" marB="0" anchor="ctr"/>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r>
              <a:tr h="341274">
                <a:tc>
                  <a:txBody>
                    <a:bodyPr/>
                    <a:lstStyle/>
                    <a:p>
                      <a:pPr algn="l" fontAlgn="ctr"/>
                      <a:r>
                        <a:rPr lang="en-US" sz="1500" b="1" u="none" strike="noStrike" dirty="0" err="1">
                          <a:effectLst/>
                          <a:latin typeface="Cambria" pitchFamily="18" charset="0"/>
                        </a:rPr>
                        <a:t>Inflasi</a:t>
                      </a:r>
                      <a:r>
                        <a:rPr lang="en-US" sz="1500" b="1" u="none" strike="noStrike" dirty="0">
                          <a:effectLst/>
                          <a:latin typeface="Cambria" pitchFamily="18" charset="0"/>
                        </a:rPr>
                        <a:t> (%)</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6,96</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3,80</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4,5</a:t>
                      </a:r>
                      <a:r>
                        <a:rPr lang="en-US" sz="1500" u="sng" strike="noStrike">
                          <a:effectLst/>
                          <a:latin typeface="Cambria" pitchFamily="18" charset="0"/>
                        </a:rPr>
                        <a:t>+</a:t>
                      </a:r>
                      <a:r>
                        <a:rPr lang="en-US" sz="1500" u="none" strike="noStrike">
                          <a:effectLst/>
                          <a:latin typeface="Cambria" pitchFamily="18" charset="0"/>
                        </a:rPr>
                        <a:t>1</a:t>
                      </a:r>
                      <a:endParaRPr lang="en-US" sz="1500" b="0" i="0" u="none" strike="noStrike">
                        <a:solidFill>
                          <a:srgbClr val="000000"/>
                        </a:solidFill>
                        <a:effectLst/>
                        <a:latin typeface="Cambria" pitchFamily="18" charset="0"/>
                      </a:endParaRPr>
                    </a:p>
                  </a:txBody>
                  <a:tcPr marL="9525" marR="9525" marT="9525" marB="0" anchor="ctr"/>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r>
              <a:tr h="275644">
                <a:tc>
                  <a:txBody>
                    <a:bodyPr/>
                    <a:lstStyle/>
                    <a:p>
                      <a:pPr algn="l" fontAlgn="b"/>
                      <a:endParaRPr lang="en-US" sz="1500" b="0" i="0" u="none" strike="noStrike" dirty="0">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r>
              <a:tr h="275644">
                <a:tc gridSpan="3">
                  <a:txBody>
                    <a:bodyPr/>
                    <a:lstStyle/>
                    <a:p>
                      <a:pPr algn="l" fontAlgn="b"/>
                      <a:r>
                        <a:rPr lang="en-US" sz="1500" i="1" u="none" strike="noStrike" dirty="0">
                          <a:effectLst/>
                          <a:latin typeface="Cambria" pitchFamily="18" charset="0"/>
                        </a:rPr>
                        <a:t>* </a:t>
                      </a:r>
                      <a:r>
                        <a:rPr lang="en-US" sz="1500" i="1" u="none" strike="noStrike" dirty="0" err="1">
                          <a:effectLst/>
                          <a:latin typeface="Cambria" pitchFamily="18" charset="0"/>
                        </a:rPr>
                        <a:t>Estimasi</a:t>
                      </a:r>
                      <a:r>
                        <a:rPr lang="en-US" sz="1500" i="1" u="none" strike="noStrike" dirty="0">
                          <a:effectLst/>
                          <a:latin typeface="Cambria" pitchFamily="18" charset="0"/>
                        </a:rPr>
                        <a:t> </a:t>
                      </a:r>
                      <a:r>
                        <a:rPr lang="en-US" sz="1500" i="1" u="none" strike="noStrike" dirty="0" err="1">
                          <a:effectLst/>
                          <a:latin typeface="Cambria" pitchFamily="18" charset="0"/>
                        </a:rPr>
                        <a:t>Pemerintah</a:t>
                      </a:r>
                      <a:endParaRPr lang="en-US" sz="1500" b="0" i="1" u="none" strike="noStrike" dirty="0">
                        <a:solidFill>
                          <a:srgbClr val="000000"/>
                        </a:solidFill>
                        <a:effectLst/>
                        <a:latin typeface="Cambria" pitchFamily="18"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a:solidFill>
                          <a:srgbClr val="000000"/>
                        </a:solidFill>
                        <a:effectLst/>
                        <a:latin typeface="Cambria" pitchFamily="18" charset="0"/>
                      </a:endParaRPr>
                    </a:p>
                  </a:txBody>
                  <a:tcPr marL="9525" marR="9525" marT="9525" marB="0" anchor="b"/>
                </a:tc>
                <a:tc>
                  <a:txBody>
                    <a:bodyPr/>
                    <a:lstStyle/>
                    <a:p>
                      <a:pPr algn="l" fontAlgn="b"/>
                      <a:endParaRPr lang="en-US" sz="1500" b="0" i="0" u="none" strike="noStrike" dirty="0">
                        <a:solidFill>
                          <a:srgbClr val="000000"/>
                        </a:solidFill>
                        <a:effectLst/>
                        <a:latin typeface="Cambria" pitchFamily="18" charset="0"/>
                      </a:endParaRPr>
                    </a:p>
                  </a:txBody>
                  <a:tcPr marL="9525" marR="9525" marT="9525" marB="0" anchor="b"/>
                </a:tc>
              </a:tr>
            </a:tbl>
          </a:graphicData>
        </a:graphic>
      </p:graphicFrame>
      <p:sp>
        <p:nvSpPr>
          <p:cNvPr id="5" name="TextBox 4"/>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40</a:t>
            </a:fld>
            <a:endParaRPr lang="en-US" sz="1000">
              <a:latin typeface="+mn-lt"/>
            </a:endParaRPr>
          </a:p>
        </p:txBody>
      </p:sp>
    </p:spTree>
    <p:extLst>
      <p:ext uri="{BB962C8B-B14F-4D97-AF65-F5344CB8AC3E}">
        <p14:creationId xmlns:p14="http://schemas.microsoft.com/office/powerpoint/2010/main" val="34309557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ln w="13970" cmpd="sng">
                  <a:noFill/>
                  <a:prstDash val="solid"/>
                </a:ln>
                <a:solidFill>
                  <a:schemeClr val="tx1"/>
                </a:solidFill>
                <a:effectLst/>
              </a:rPr>
              <a:t>Inflasi</a:t>
            </a:r>
            <a:r>
              <a:rPr lang="en-US" dirty="0" smtClean="0">
                <a:ln w="13970" cmpd="sng">
                  <a:noFill/>
                  <a:prstDash val="solid"/>
                </a:ln>
                <a:solidFill>
                  <a:schemeClr val="tx1"/>
                </a:solidFill>
                <a:effectLst/>
              </a:rPr>
              <a:t> </a:t>
            </a:r>
            <a:r>
              <a:rPr lang="en-US" dirty="0" err="1" smtClean="0">
                <a:ln w="13970" cmpd="sng">
                  <a:noFill/>
                  <a:prstDash val="solid"/>
                </a:ln>
                <a:solidFill>
                  <a:schemeClr val="tx1"/>
                </a:solidFill>
                <a:effectLst/>
              </a:rPr>
              <a:t>Asean</a:t>
            </a:r>
            <a:endParaRPr lang="en-US" dirty="0">
              <a:ln w="13970" cmpd="sng">
                <a:noFill/>
                <a:prstDash val="solid"/>
              </a:ln>
              <a:solidFill>
                <a:schemeClr val="tx1"/>
              </a:solidFill>
              <a:effectLst/>
            </a:endParaRPr>
          </a:p>
        </p:txBody>
      </p:sp>
      <p:sp>
        <p:nvSpPr>
          <p:cNvPr id="6" name="Rectangle 5"/>
          <p:cNvSpPr/>
          <p:nvPr/>
        </p:nvSpPr>
        <p:spPr>
          <a:xfrm>
            <a:off x="4419599" y="6172212"/>
            <a:ext cx="4572001" cy="461588"/>
          </a:xfrm>
          <a:prstGeom prst="rect">
            <a:avLst/>
          </a:prstGeom>
        </p:spPr>
        <p:txBody>
          <a:bodyPr lIns="91368" tIns="45682" rIns="91368" bIns="45682">
            <a:spAutoFit/>
          </a:bodyPr>
          <a:lstStyle/>
          <a:p>
            <a:pPr algn="r"/>
            <a:r>
              <a:rPr lang="en-US" sz="1200">
                <a:latin typeface="+mj-lt"/>
                <a:hlinkClick r:id="rId2"/>
              </a:rPr>
              <a:t>http://id.shvoong.com/business-management/1999553-pengaruh-inflasi-terhadap-perekonomian/#ixzz1M6NYMQiN</a:t>
            </a:r>
            <a:endParaRPr lang="en-US" sz="1200">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562275029"/>
              </p:ext>
            </p:extLst>
          </p:nvPr>
        </p:nvGraphicFramePr>
        <p:xfrm>
          <a:off x="228601" y="2209807"/>
          <a:ext cx="8686794" cy="3651885"/>
        </p:xfrm>
        <a:graphic>
          <a:graphicData uri="http://schemas.openxmlformats.org/drawingml/2006/table">
            <a:tbl>
              <a:tblPr>
                <a:tableStyleId>{5C22544A-7EE6-4342-B048-85BDC9FD1C3A}</a:tableStyleId>
              </a:tblPr>
              <a:tblGrid>
                <a:gridCol w="1396089"/>
                <a:gridCol w="794997"/>
                <a:gridCol w="794997"/>
                <a:gridCol w="794997"/>
                <a:gridCol w="794997"/>
                <a:gridCol w="794997"/>
                <a:gridCol w="794997"/>
                <a:gridCol w="794997"/>
                <a:gridCol w="794997"/>
                <a:gridCol w="930729"/>
              </a:tblGrid>
              <a:tr h="497205">
                <a:tc>
                  <a:txBody>
                    <a:bodyPr/>
                    <a:lstStyle/>
                    <a:p>
                      <a:pPr algn="ctr" fontAlgn="b"/>
                      <a:r>
                        <a:rPr lang="en-US" sz="1500" b="1" u="none" strike="noStrike" dirty="0">
                          <a:effectLst/>
                          <a:latin typeface="Cambria" pitchFamily="18" charset="0"/>
                        </a:rPr>
                        <a:t>Negara</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b"/>
                      <a:r>
                        <a:rPr lang="en-US" sz="1500" b="1" u="none" strike="noStrike" dirty="0">
                          <a:effectLst/>
                          <a:latin typeface="Cambria" pitchFamily="18" charset="0"/>
                        </a:rPr>
                        <a:t>2002</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b"/>
                      <a:r>
                        <a:rPr lang="en-US" sz="1500" b="1" u="none" strike="noStrike" dirty="0">
                          <a:effectLst/>
                          <a:latin typeface="Cambria" pitchFamily="18" charset="0"/>
                        </a:rPr>
                        <a:t>2003</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b"/>
                      <a:r>
                        <a:rPr lang="en-US" sz="1500" b="1" u="none" strike="noStrike" dirty="0">
                          <a:effectLst/>
                          <a:latin typeface="Cambria" pitchFamily="18" charset="0"/>
                        </a:rPr>
                        <a:t>2004</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b"/>
                      <a:r>
                        <a:rPr lang="en-US" sz="1500" b="1" u="none" strike="noStrike" dirty="0">
                          <a:effectLst/>
                          <a:latin typeface="Cambria" pitchFamily="18" charset="0"/>
                        </a:rPr>
                        <a:t>2005</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b"/>
                      <a:r>
                        <a:rPr lang="en-US" sz="1500" b="1" u="none" strike="noStrike" dirty="0">
                          <a:effectLst/>
                          <a:latin typeface="Cambria" pitchFamily="18" charset="0"/>
                        </a:rPr>
                        <a:t>2006</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b"/>
                      <a:r>
                        <a:rPr lang="en-US" sz="1500" b="1" u="none" strike="noStrike" dirty="0">
                          <a:effectLst/>
                          <a:latin typeface="Cambria" pitchFamily="18" charset="0"/>
                        </a:rPr>
                        <a:t>2007</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b"/>
                      <a:r>
                        <a:rPr lang="en-US" sz="1500" b="1" u="none" strike="noStrike" dirty="0">
                          <a:effectLst/>
                          <a:latin typeface="Cambria" pitchFamily="18" charset="0"/>
                        </a:rPr>
                        <a:t>2008</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b"/>
                      <a:r>
                        <a:rPr lang="en-US" sz="1500" b="1" u="none" strike="noStrike" dirty="0">
                          <a:effectLst/>
                          <a:latin typeface="Cambria" pitchFamily="18" charset="0"/>
                        </a:rPr>
                        <a:t>2009</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b"/>
                      <a:r>
                        <a:rPr lang="en-US" sz="1500" b="1" u="none" strike="noStrike" dirty="0">
                          <a:effectLst/>
                          <a:latin typeface="Cambria" pitchFamily="18" charset="0"/>
                        </a:rPr>
                        <a:t>Rata-Rata</a:t>
                      </a:r>
                      <a:endParaRPr lang="en-US" sz="1500" b="1" i="0" u="none" strike="noStrike" dirty="0">
                        <a:solidFill>
                          <a:srgbClr val="000000"/>
                        </a:solidFill>
                        <a:effectLst/>
                        <a:latin typeface="Cambria" pitchFamily="18" charset="0"/>
                      </a:endParaRPr>
                    </a:p>
                  </a:txBody>
                  <a:tcPr marL="9525" marR="9525" marT="9525" marB="0" anchor="ctr"/>
                </a:tc>
              </a:tr>
              <a:tr h="350520">
                <a:tc>
                  <a:txBody>
                    <a:bodyPr/>
                    <a:lstStyle/>
                    <a:p>
                      <a:pPr algn="l" fontAlgn="b"/>
                      <a:r>
                        <a:rPr lang="en-US" sz="1500" u="none" strike="noStrike" dirty="0" smtClean="0">
                          <a:effectLst/>
                          <a:latin typeface="Cambria" pitchFamily="18" charset="0"/>
                        </a:rPr>
                        <a:t>Brunei</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-0,3</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dirty="0">
                          <a:effectLst/>
                          <a:latin typeface="Cambria" pitchFamily="18" charset="0"/>
                        </a:rPr>
                        <a:t>2</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b"/>
                      <a:r>
                        <a:rPr lang="en-US" sz="1500" u="none" strike="noStrike" dirty="0">
                          <a:effectLst/>
                          <a:latin typeface="Cambria" pitchFamily="18" charset="0"/>
                        </a:rPr>
                        <a:t>1,7</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0,7</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-0,7</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1,3</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2,6</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1,9</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1,15</a:t>
                      </a:r>
                      <a:endParaRPr lang="en-US" sz="1500" b="0" i="0" u="none" strike="noStrike">
                        <a:solidFill>
                          <a:srgbClr val="000000"/>
                        </a:solidFill>
                        <a:effectLst/>
                        <a:latin typeface="Cambria" pitchFamily="18" charset="0"/>
                      </a:endParaRPr>
                    </a:p>
                  </a:txBody>
                  <a:tcPr marL="9525" marR="9525" marT="9525" marB="0" anchor="ctr"/>
                </a:tc>
              </a:tr>
              <a:tr h="350520">
                <a:tc>
                  <a:txBody>
                    <a:bodyPr/>
                    <a:lstStyle/>
                    <a:p>
                      <a:pPr algn="l" fontAlgn="b"/>
                      <a:r>
                        <a:rPr lang="en-US" sz="1500" u="none" strike="noStrike">
                          <a:effectLst/>
                          <a:latin typeface="Cambria" pitchFamily="18" charset="0"/>
                        </a:rPr>
                        <a:t>Cambodia</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3,7</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0,5</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dirty="0">
                          <a:effectLst/>
                          <a:latin typeface="Cambria" pitchFamily="18" charset="0"/>
                        </a:rPr>
                        <a:t>5,6</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b"/>
                      <a:r>
                        <a:rPr lang="en-US" sz="1500" u="none" strike="noStrike" dirty="0">
                          <a:effectLst/>
                          <a:latin typeface="Cambria" pitchFamily="18" charset="0"/>
                        </a:rPr>
                        <a:t>6,7</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2,8</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10,8</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12,5</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5,3</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5,99</a:t>
                      </a:r>
                      <a:endParaRPr lang="en-US" sz="1500" b="0" i="0" u="none" strike="noStrike">
                        <a:solidFill>
                          <a:srgbClr val="000000"/>
                        </a:solidFill>
                        <a:effectLst/>
                        <a:latin typeface="Cambria" pitchFamily="18" charset="0"/>
                      </a:endParaRPr>
                    </a:p>
                  </a:txBody>
                  <a:tcPr marL="9525" marR="9525" marT="9525" marB="0" anchor="ctr"/>
                </a:tc>
              </a:tr>
              <a:tr h="350520">
                <a:tc>
                  <a:txBody>
                    <a:bodyPr/>
                    <a:lstStyle/>
                    <a:p>
                      <a:pPr algn="l" fontAlgn="b"/>
                      <a:r>
                        <a:rPr lang="en-US" sz="1500" u="none" strike="noStrike">
                          <a:effectLst/>
                          <a:latin typeface="Cambria" pitchFamily="18" charset="0"/>
                        </a:rPr>
                        <a:t>Indonesia</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10</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5,2</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6,4</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17,1</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dirty="0">
                          <a:effectLst/>
                          <a:latin typeface="Cambria" pitchFamily="18" charset="0"/>
                        </a:rPr>
                        <a:t>6,6</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b"/>
                      <a:r>
                        <a:rPr lang="en-US" sz="1500" u="none" strike="noStrike" dirty="0">
                          <a:effectLst/>
                          <a:latin typeface="Cambria" pitchFamily="18" charset="0"/>
                        </a:rPr>
                        <a:t>6,6</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11,9</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2,8</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8,33</a:t>
                      </a:r>
                      <a:endParaRPr lang="en-US" sz="1500" b="0" i="0" u="none" strike="noStrike">
                        <a:solidFill>
                          <a:srgbClr val="000000"/>
                        </a:solidFill>
                        <a:effectLst/>
                        <a:latin typeface="Cambria" pitchFamily="18" charset="0"/>
                      </a:endParaRPr>
                    </a:p>
                  </a:txBody>
                  <a:tcPr marL="9525" marR="9525" marT="9525" marB="0" anchor="ctr"/>
                </a:tc>
              </a:tr>
              <a:tr h="350520">
                <a:tc>
                  <a:txBody>
                    <a:bodyPr/>
                    <a:lstStyle/>
                    <a:p>
                      <a:pPr algn="l" fontAlgn="b"/>
                      <a:r>
                        <a:rPr lang="en-US" sz="1500" u="none" strike="noStrike">
                          <a:effectLst/>
                          <a:latin typeface="Cambria" pitchFamily="18" charset="0"/>
                        </a:rPr>
                        <a:t>Laos</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15,2</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15,2</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6,2</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8,8</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-3,7</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dirty="0">
                          <a:effectLst/>
                          <a:latin typeface="Cambria" pitchFamily="18" charset="0"/>
                        </a:rPr>
                        <a:t>5,5</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b"/>
                      <a:r>
                        <a:rPr lang="en-US" sz="1500" u="none" strike="noStrike" dirty="0">
                          <a:effectLst/>
                          <a:latin typeface="Cambria" pitchFamily="18" charset="0"/>
                        </a:rPr>
                        <a:t>8,5</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7,96</a:t>
                      </a:r>
                      <a:endParaRPr lang="en-US" sz="1500" b="0" i="0" u="none" strike="noStrike">
                        <a:solidFill>
                          <a:srgbClr val="000000"/>
                        </a:solidFill>
                        <a:effectLst/>
                        <a:latin typeface="Cambria" pitchFamily="18" charset="0"/>
                      </a:endParaRPr>
                    </a:p>
                  </a:txBody>
                  <a:tcPr marL="9525" marR="9525" marT="9525" marB="0" anchor="ctr"/>
                </a:tc>
              </a:tr>
              <a:tr h="350520">
                <a:tc>
                  <a:txBody>
                    <a:bodyPr/>
                    <a:lstStyle/>
                    <a:p>
                      <a:pPr algn="l" fontAlgn="b"/>
                      <a:r>
                        <a:rPr lang="en-US" sz="1500" u="none" strike="noStrike">
                          <a:effectLst/>
                          <a:latin typeface="Cambria" pitchFamily="18" charset="0"/>
                        </a:rPr>
                        <a:t>Malaysia</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1,7</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1,2</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2,1</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3,5</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3,1</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2,4</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dirty="0">
                          <a:effectLst/>
                          <a:latin typeface="Cambria" pitchFamily="18" charset="0"/>
                        </a:rPr>
                        <a:t>4,4</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1,1</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2,44</a:t>
                      </a:r>
                      <a:endParaRPr lang="en-US" sz="1500" b="0" i="0" u="none" strike="noStrike">
                        <a:solidFill>
                          <a:srgbClr val="000000"/>
                        </a:solidFill>
                        <a:effectLst/>
                        <a:latin typeface="Cambria" pitchFamily="18" charset="0"/>
                      </a:endParaRPr>
                    </a:p>
                  </a:txBody>
                  <a:tcPr marL="9525" marR="9525" marT="9525" marB="0" anchor="ctr"/>
                </a:tc>
              </a:tr>
              <a:tr h="350520">
                <a:tc>
                  <a:txBody>
                    <a:bodyPr/>
                    <a:lstStyle/>
                    <a:p>
                      <a:pPr algn="l" fontAlgn="b"/>
                      <a:r>
                        <a:rPr lang="en-US" sz="1500" u="none" strike="noStrike">
                          <a:effectLst/>
                          <a:latin typeface="Cambria" pitchFamily="18" charset="0"/>
                        </a:rPr>
                        <a:t>Philippina</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2,5</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3,9</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8,6</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6,7</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4,3</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3,9</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dirty="0">
                          <a:effectLst/>
                          <a:latin typeface="Cambria" pitchFamily="18" charset="0"/>
                        </a:rPr>
                        <a:t>8</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4,4</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5,29</a:t>
                      </a:r>
                      <a:endParaRPr lang="en-US" sz="1500" b="0" i="0" u="none" strike="noStrike">
                        <a:solidFill>
                          <a:srgbClr val="000000"/>
                        </a:solidFill>
                        <a:effectLst/>
                        <a:latin typeface="Cambria" pitchFamily="18" charset="0"/>
                      </a:endParaRPr>
                    </a:p>
                  </a:txBody>
                  <a:tcPr marL="9525" marR="9525" marT="9525" marB="0" anchor="ctr"/>
                </a:tc>
              </a:tr>
              <a:tr h="350520">
                <a:tc>
                  <a:txBody>
                    <a:bodyPr/>
                    <a:lstStyle/>
                    <a:p>
                      <a:pPr algn="l" fontAlgn="b"/>
                      <a:r>
                        <a:rPr lang="en-US" sz="1500" u="none" strike="noStrike">
                          <a:effectLst/>
                          <a:latin typeface="Cambria" pitchFamily="18" charset="0"/>
                        </a:rPr>
                        <a:t>Singapore</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0,4</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0,7</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1,3</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1,3</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0,8</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4,4</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4,9</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dirty="0">
                          <a:effectLst/>
                          <a:latin typeface="Cambria" pitchFamily="18" charset="0"/>
                        </a:rPr>
                        <a:t>-0,6</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1,65</a:t>
                      </a:r>
                      <a:endParaRPr lang="en-US" sz="1500" b="0" i="0" u="none" strike="noStrike">
                        <a:solidFill>
                          <a:srgbClr val="000000"/>
                        </a:solidFill>
                        <a:effectLst/>
                        <a:latin typeface="Cambria" pitchFamily="18" charset="0"/>
                      </a:endParaRPr>
                    </a:p>
                  </a:txBody>
                  <a:tcPr marL="9525" marR="9525" marT="9525" marB="0" anchor="ctr"/>
                </a:tc>
              </a:tr>
              <a:tr h="350520">
                <a:tc>
                  <a:txBody>
                    <a:bodyPr/>
                    <a:lstStyle/>
                    <a:p>
                      <a:pPr algn="l" fontAlgn="b"/>
                      <a:r>
                        <a:rPr lang="en-US" sz="1500" u="none" strike="noStrike">
                          <a:effectLst/>
                          <a:latin typeface="Cambria" pitchFamily="18" charset="0"/>
                        </a:rPr>
                        <a:t>Thailand</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1,7</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1,9</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3</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5,8</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3,5</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3,2</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0,4</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dirty="0">
                          <a:effectLst/>
                          <a:latin typeface="Cambria" pitchFamily="18" charset="0"/>
                        </a:rPr>
                        <a:t>3,5</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2,88</a:t>
                      </a:r>
                      <a:endParaRPr lang="en-US" sz="1500" b="0" i="0" u="none" strike="noStrike">
                        <a:solidFill>
                          <a:srgbClr val="000000"/>
                        </a:solidFill>
                        <a:effectLst/>
                        <a:latin typeface="Cambria" pitchFamily="18" charset="0"/>
                      </a:endParaRPr>
                    </a:p>
                  </a:txBody>
                  <a:tcPr marL="9525" marR="9525" marT="9525" marB="0" anchor="ctr"/>
                </a:tc>
              </a:tr>
              <a:tr h="350520">
                <a:tc>
                  <a:txBody>
                    <a:bodyPr/>
                    <a:lstStyle/>
                    <a:p>
                      <a:pPr algn="l" fontAlgn="b"/>
                      <a:r>
                        <a:rPr lang="en-US" sz="1500" u="none" strike="noStrike">
                          <a:effectLst/>
                          <a:latin typeface="Cambria" pitchFamily="18" charset="0"/>
                        </a:rPr>
                        <a:t>Vietnam</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4,1</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2,9</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9,7</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8,9</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6,6</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12,6</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a:effectLst/>
                          <a:latin typeface="Cambria" pitchFamily="18" charset="0"/>
                        </a:rPr>
                        <a:t>19,9</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b"/>
                      <a:r>
                        <a:rPr lang="en-US" sz="1500" u="none" strike="noStrike" dirty="0">
                          <a:effectLst/>
                          <a:latin typeface="Cambria" pitchFamily="18" charset="0"/>
                        </a:rPr>
                        <a:t>6,9</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b"/>
                      <a:r>
                        <a:rPr lang="en-US" sz="1500" u="none" strike="noStrike" dirty="0">
                          <a:effectLst/>
                          <a:latin typeface="Cambria" pitchFamily="18" charset="0"/>
                        </a:rPr>
                        <a:t>8,95</a:t>
                      </a:r>
                      <a:endParaRPr lang="en-US" sz="1500" b="0" i="0" u="none" strike="noStrike" dirty="0">
                        <a:solidFill>
                          <a:srgbClr val="000000"/>
                        </a:solidFill>
                        <a:effectLst/>
                        <a:latin typeface="Cambria" pitchFamily="18" charset="0"/>
                      </a:endParaRPr>
                    </a:p>
                  </a:txBody>
                  <a:tcPr marL="9525" marR="9525" marT="9525" marB="0" anchor="ctr"/>
                </a:tc>
              </a:tr>
            </a:tbl>
          </a:graphicData>
        </a:graphic>
      </p:graphicFrame>
      <p:sp>
        <p:nvSpPr>
          <p:cNvPr id="5" name="TextBox 4"/>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41</a:t>
            </a:fld>
            <a:endParaRPr lang="en-US" sz="1000">
              <a:latin typeface="+mn-lt"/>
            </a:endParaRPr>
          </a:p>
        </p:txBody>
      </p:sp>
    </p:spTree>
    <p:extLst>
      <p:ext uri="{BB962C8B-B14F-4D97-AF65-F5344CB8AC3E}">
        <p14:creationId xmlns:p14="http://schemas.microsoft.com/office/powerpoint/2010/main" val="30119113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066971" y="2029353"/>
            <a:ext cx="0" cy="411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24627" y="2029353"/>
            <a:ext cx="0" cy="411480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62861" y="1800762"/>
            <a:ext cx="2329542" cy="471971"/>
          </a:xfrm>
          <a:prstGeom prst="rect">
            <a:avLst/>
          </a:prstGeom>
        </p:spPr>
        <p:txBody>
          <a:bodyPr wrap="square" lIns="91368" tIns="45682" rIns="91368" bIns="45682">
            <a:spAutoFit/>
          </a:bodyPr>
          <a:lstStyle/>
          <a:p>
            <a:pPr algn="ctr"/>
            <a:r>
              <a:rPr lang="id-ID" b="1" smtClean="0">
                <a:solidFill>
                  <a:prstClr val="black"/>
                </a:solidFill>
                <a:latin typeface="Cambria" pitchFamily="18" charset="0"/>
              </a:rPr>
              <a:t>Inflasi</a:t>
            </a:r>
          </a:p>
        </p:txBody>
      </p:sp>
      <p:sp>
        <p:nvSpPr>
          <p:cNvPr id="8" name="Rectangle 7"/>
          <p:cNvSpPr/>
          <p:nvPr/>
        </p:nvSpPr>
        <p:spPr>
          <a:xfrm>
            <a:off x="3276607" y="1800762"/>
            <a:ext cx="2329542" cy="471971"/>
          </a:xfrm>
          <a:prstGeom prst="rect">
            <a:avLst/>
          </a:prstGeom>
        </p:spPr>
        <p:txBody>
          <a:bodyPr wrap="square" lIns="91368" tIns="45682" rIns="91368" bIns="45682">
            <a:spAutoFit/>
          </a:bodyPr>
          <a:lstStyle/>
          <a:p>
            <a:pPr algn="ctr"/>
            <a:r>
              <a:rPr lang="id-ID" b="1" smtClean="0">
                <a:solidFill>
                  <a:prstClr val="black"/>
                </a:solidFill>
                <a:latin typeface="Cambria" pitchFamily="18" charset="0"/>
              </a:rPr>
              <a:t>Menabung</a:t>
            </a:r>
          </a:p>
        </p:txBody>
      </p:sp>
      <p:sp>
        <p:nvSpPr>
          <p:cNvPr id="9" name="Rectangle 8"/>
          <p:cNvSpPr/>
          <p:nvPr/>
        </p:nvSpPr>
        <p:spPr>
          <a:xfrm>
            <a:off x="6357260" y="1800762"/>
            <a:ext cx="2329542" cy="471971"/>
          </a:xfrm>
          <a:prstGeom prst="rect">
            <a:avLst/>
          </a:prstGeom>
        </p:spPr>
        <p:txBody>
          <a:bodyPr wrap="square" lIns="91368" tIns="45682" rIns="91368" bIns="45682">
            <a:spAutoFit/>
          </a:bodyPr>
          <a:lstStyle/>
          <a:p>
            <a:pPr algn="ctr"/>
            <a:r>
              <a:rPr lang="id-ID" b="1" smtClean="0">
                <a:solidFill>
                  <a:prstClr val="black"/>
                </a:solidFill>
                <a:latin typeface="Cambria" pitchFamily="18" charset="0"/>
              </a:rPr>
              <a:t>Investasi</a:t>
            </a:r>
          </a:p>
        </p:txBody>
      </p:sp>
      <p:sp>
        <p:nvSpPr>
          <p:cNvPr id="10" name="Rectangle 9"/>
          <p:cNvSpPr/>
          <p:nvPr/>
        </p:nvSpPr>
        <p:spPr>
          <a:xfrm>
            <a:off x="362861" y="2464470"/>
            <a:ext cx="2329542" cy="729415"/>
          </a:xfrm>
          <a:prstGeom prst="rect">
            <a:avLst/>
          </a:prstGeom>
        </p:spPr>
        <p:txBody>
          <a:bodyPr wrap="square" lIns="91368" tIns="45682" rIns="91368" bIns="45682">
            <a:spAutoFit/>
          </a:bodyPr>
          <a:lstStyle/>
          <a:p>
            <a:pPr algn="ctr"/>
            <a:r>
              <a:rPr lang="id-ID" sz="2000">
                <a:solidFill>
                  <a:prstClr val="black"/>
                </a:solidFill>
                <a:latin typeface="Cambria" pitchFamily="18" charset="0"/>
              </a:rPr>
              <a:t>Kenaikan Harga Per Tahun</a:t>
            </a:r>
          </a:p>
        </p:txBody>
      </p:sp>
      <p:sp>
        <p:nvSpPr>
          <p:cNvPr id="11" name="Rectangle 10"/>
          <p:cNvSpPr/>
          <p:nvPr/>
        </p:nvSpPr>
        <p:spPr>
          <a:xfrm>
            <a:off x="362861" y="3255761"/>
            <a:ext cx="2329542" cy="1363120"/>
          </a:xfrm>
          <a:prstGeom prst="rect">
            <a:avLst/>
          </a:prstGeom>
        </p:spPr>
        <p:txBody>
          <a:bodyPr wrap="square" lIns="91368" tIns="45682" rIns="91368" bIns="45682">
            <a:spAutoFit/>
          </a:bodyPr>
          <a:lstStyle/>
          <a:p>
            <a:pPr algn="ctr"/>
            <a:r>
              <a:rPr lang="id-ID" sz="2000">
                <a:solidFill>
                  <a:prstClr val="black"/>
                </a:solidFill>
                <a:latin typeface="Cambria" pitchFamily="18" charset="0"/>
              </a:rPr>
              <a:t>Rata-rata Inflasi Indonesia sesuai statistik sekitar 6 – 8 %</a:t>
            </a:r>
          </a:p>
        </p:txBody>
      </p:sp>
      <p:sp>
        <p:nvSpPr>
          <p:cNvPr id="12" name="Rectangle 11"/>
          <p:cNvSpPr/>
          <p:nvPr/>
        </p:nvSpPr>
        <p:spPr>
          <a:xfrm>
            <a:off x="362861" y="4696369"/>
            <a:ext cx="2329542" cy="1046267"/>
          </a:xfrm>
          <a:prstGeom prst="rect">
            <a:avLst/>
          </a:prstGeom>
        </p:spPr>
        <p:txBody>
          <a:bodyPr wrap="square" lIns="91368" tIns="45682" rIns="91368" bIns="45682">
            <a:spAutoFit/>
          </a:bodyPr>
          <a:lstStyle/>
          <a:p>
            <a:pPr algn="ctr"/>
            <a:r>
              <a:rPr lang="id-ID" sz="2000">
                <a:solidFill>
                  <a:prstClr val="black"/>
                </a:solidFill>
                <a:latin typeface="Cambria" pitchFamily="18" charset="0"/>
              </a:rPr>
              <a:t>Rata-rata Inflasi Indonesia aktual sekitar 10 – 20 %</a:t>
            </a:r>
          </a:p>
        </p:txBody>
      </p:sp>
      <p:sp>
        <p:nvSpPr>
          <p:cNvPr id="13" name="Rectangle 12"/>
          <p:cNvSpPr/>
          <p:nvPr/>
        </p:nvSpPr>
        <p:spPr>
          <a:xfrm>
            <a:off x="3124200" y="2464483"/>
            <a:ext cx="2641600" cy="1046267"/>
          </a:xfrm>
          <a:prstGeom prst="rect">
            <a:avLst/>
          </a:prstGeom>
        </p:spPr>
        <p:txBody>
          <a:bodyPr wrap="square" lIns="91368" tIns="45682" rIns="91368" bIns="45682">
            <a:spAutoFit/>
          </a:bodyPr>
          <a:lstStyle/>
          <a:p>
            <a:pPr algn="ctr"/>
            <a:r>
              <a:rPr lang="id-ID" sz="2000">
                <a:solidFill>
                  <a:prstClr val="black"/>
                </a:solidFill>
                <a:latin typeface="Cambria" pitchFamily="18" charset="0"/>
              </a:rPr>
              <a:t>Suku bunga tabungan di Indonesia maksimal sekitar 2-4 %</a:t>
            </a:r>
          </a:p>
        </p:txBody>
      </p:sp>
      <p:sp>
        <p:nvSpPr>
          <p:cNvPr id="14" name="Rectangle 13"/>
          <p:cNvSpPr/>
          <p:nvPr/>
        </p:nvSpPr>
        <p:spPr>
          <a:xfrm>
            <a:off x="3124200" y="3629567"/>
            <a:ext cx="2641600" cy="1046267"/>
          </a:xfrm>
          <a:prstGeom prst="rect">
            <a:avLst/>
          </a:prstGeom>
        </p:spPr>
        <p:txBody>
          <a:bodyPr wrap="square" lIns="91368" tIns="45682" rIns="91368" bIns="45682">
            <a:spAutoFit/>
          </a:bodyPr>
          <a:lstStyle/>
          <a:p>
            <a:pPr algn="ctr"/>
            <a:r>
              <a:rPr lang="id-ID" sz="2000">
                <a:solidFill>
                  <a:prstClr val="black"/>
                </a:solidFill>
                <a:latin typeface="Cambria" pitchFamily="18" charset="0"/>
              </a:rPr>
              <a:t>Suku bunga deposito di Indonesia maksimal sekitar 4-6 %</a:t>
            </a:r>
          </a:p>
        </p:txBody>
      </p:sp>
      <p:sp>
        <p:nvSpPr>
          <p:cNvPr id="15" name="Rectangle 14"/>
          <p:cNvSpPr/>
          <p:nvPr/>
        </p:nvSpPr>
        <p:spPr>
          <a:xfrm>
            <a:off x="3124200" y="4924962"/>
            <a:ext cx="2743200" cy="1363120"/>
          </a:xfrm>
          <a:prstGeom prst="rect">
            <a:avLst/>
          </a:prstGeom>
        </p:spPr>
        <p:txBody>
          <a:bodyPr wrap="square" lIns="91368" tIns="45682" rIns="91368" bIns="45682">
            <a:spAutoFit/>
          </a:bodyPr>
          <a:lstStyle/>
          <a:p>
            <a:pPr algn="ctr"/>
            <a:r>
              <a:rPr lang="id-ID" sz="2000">
                <a:solidFill>
                  <a:prstClr val="black"/>
                </a:solidFill>
                <a:latin typeface="Cambria" pitchFamily="18" charset="0"/>
              </a:rPr>
              <a:t>Menabung di tabungan atau deposito hasilnya kalah cepat dengan inflasi</a:t>
            </a:r>
          </a:p>
        </p:txBody>
      </p:sp>
      <p:sp>
        <p:nvSpPr>
          <p:cNvPr id="17" name="Rectangle 16"/>
          <p:cNvSpPr/>
          <p:nvPr/>
        </p:nvSpPr>
        <p:spPr>
          <a:xfrm>
            <a:off x="6201231" y="2464483"/>
            <a:ext cx="2641600" cy="1323362"/>
          </a:xfrm>
          <a:prstGeom prst="rect">
            <a:avLst/>
          </a:prstGeom>
        </p:spPr>
        <p:txBody>
          <a:bodyPr wrap="square" lIns="91368" tIns="45682" rIns="91368" bIns="45682">
            <a:spAutoFit/>
          </a:bodyPr>
          <a:lstStyle/>
          <a:p>
            <a:pPr algn="ctr"/>
            <a:r>
              <a:rPr lang="id-ID" sz="2000">
                <a:solidFill>
                  <a:prstClr val="black"/>
                </a:solidFill>
                <a:latin typeface="Cambria" pitchFamily="18" charset="0"/>
              </a:rPr>
              <a:t>Prinsip investasi harus mampu mengalahkan laju inflasi</a:t>
            </a:r>
          </a:p>
        </p:txBody>
      </p:sp>
      <p:sp>
        <p:nvSpPr>
          <p:cNvPr id="18" name="Rectangle 17"/>
          <p:cNvSpPr/>
          <p:nvPr/>
        </p:nvSpPr>
        <p:spPr>
          <a:xfrm>
            <a:off x="6201231" y="3916170"/>
            <a:ext cx="2641600" cy="1679974"/>
          </a:xfrm>
          <a:prstGeom prst="rect">
            <a:avLst/>
          </a:prstGeom>
        </p:spPr>
        <p:txBody>
          <a:bodyPr wrap="square" lIns="91368" tIns="45682" rIns="91368" bIns="45682">
            <a:spAutoFit/>
          </a:bodyPr>
          <a:lstStyle/>
          <a:p>
            <a:pPr algn="ctr"/>
            <a:r>
              <a:rPr lang="id-ID" sz="2000">
                <a:solidFill>
                  <a:prstClr val="black"/>
                </a:solidFill>
                <a:latin typeface="Cambria" pitchFamily="18" charset="0"/>
              </a:rPr>
              <a:t>Contoh Investasi :</a:t>
            </a:r>
          </a:p>
          <a:p>
            <a:pPr algn="ctr"/>
            <a:r>
              <a:rPr lang="id-ID" sz="2000">
                <a:solidFill>
                  <a:prstClr val="black"/>
                </a:solidFill>
                <a:latin typeface="Cambria" pitchFamily="18" charset="0"/>
              </a:rPr>
              <a:t>Emas (1</a:t>
            </a:r>
            <a:r>
              <a:rPr lang="en-US" sz="2000">
                <a:solidFill>
                  <a:prstClr val="black"/>
                </a:solidFill>
                <a:latin typeface="Cambria" pitchFamily="18" charset="0"/>
              </a:rPr>
              <a:t>5</a:t>
            </a:r>
            <a:r>
              <a:rPr lang="id-ID" sz="2000">
                <a:solidFill>
                  <a:prstClr val="black"/>
                </a:solidFill>
                <a:latin typeface="Cambria" pitchFamily="18" charset="0"/>
              </a:rPr>
              <a:t>%)</a:t>
            </a:r>
          </a:p>
          <a:p>
            <a:pPr algn="ctr"/>
            <a:r>
              <a:rPr lang="id-ID" sz="2000">
                <a:solidFill>
                  <a:prstClr val="black"/>
                </a:solidFill>
                <a:latin typeface="Cambria" pitchFamily="18" charset="0"/>
              </a:rPr>
              <a:t>Property (10-40%)</a:t>
            </a:r>
          </a:p>
          <a:p>
            <a:pPr algn="ctr"/>
            <a:r>
              <a:rPr lang="id-ID" sz="2000">
                <a:solidFill>
                  <a:prstClr val="black"/>
                </a:solidFill>
                <a:latin typeface="Cambria" pitchFamily="18" charset="0"/>
              </a:rPr>
              <a:t>Saham (20-60%)</a:t>
            </a:r>
          </a:p>
          <a:p>
            <a:pPr algn="ctr"/>
            <a:r>
              <a:rPr lang="id-ID" sz="2000">
                <a:solidFill>
                  <a:prstClr val="black"/>
                </a:solidFill>
                <a:latin typeface="Cambria" pitchFamily="18" charset="0"/>
              </a:rPr>
              <a:t>Reksadana (10-25%)</a:t>
            </a:r>
          </a:p>
        </p:txBody>
      </p:sp>
      <p:sp>
        <p:nvSpPr>
          <p:cNvPr id="2" name="Title 1"/>
          <p:cNvSpPr>
            <a:spLocks noGrp="1"/>
          </p:cNvSpPr>
          <p:nvPr>
            <p:ph type="title"/>
          </p:nvPr>
        </p:nvSpPr>
        <p:spPr/>
        <p:txBody>
          <a:bodyPr/>
          <a:lstStyle/>
          <a:p>
            <a:r>
              <a:rPr lang="id-ID"/>
              <a:t>Inflasi – Menabung – Investasi </a:t>
            </a:r>
            <a:endParaRPr lang="en-US"/>
          </a:p>
        </p:txBody>
      </p:sp>
      <p:sp>
        <p:nvSpPr>
          <p:cNvPr id="16" name="TextBox 15"/>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42</a:t>
            </a:fld>
            <a:endParaRPr lang="en-US" sz="1000">
              <a:latin typeface="+mn-lt"/>
            </a:endParaRPr>
          </a:p>
        </p:txBody>
      </p:sp>
    </p:spTree>
    <p:extLst>
      <p:ext uri="{BB962C8B-B14F-4D97-AF65-F5344CB8AC3E}">
        <p14:creationId xmlns:p14="http://schemas.microsoft.com/office/powerpoint/2010/main" val="1855517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Produk Investasi</a:t>
            </a:r>
            <a:endParaRPr lang="en-US"/>
          </a:p>
        </p:txBody>
      </p:sp>
      <p:sp>
        <p:nvSpPr>
          <p:cNvPr id="16" name="TextBox 15"/>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43</a:t>
            </a:fld>
            <a:endParaRPr lang="en-US" sz="100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058" y="1658256"/>
            <a:ext cx="8567351" cy="4953000"/>
          </a:xfrm>
          <a:prstGeom prst="rect">
            <a:avLst/>
          </a:prstGeom>
        </p:spPr>
      </p:pic>
    </p:spTree>
    <p:extLst>
      <p:ext uri="{BB962C8B-B14F-4D97-AF65-F5344CB8AC3E}">
        <p14:creationId xmlns:p14="http://schemas.microsoft.com/office/powerpoint/2010/main" val="1497580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7200" y="2010352"/>
            <a:ext cx="8382000" cy="3323648"/>
          </a:xfrm>
          <a:prstGeom prst="rect">
            <a:avLst/>
          </a:prstGeom>
        </p:spPr>
        <p:txBody>
          <a:bodyPr wrap="square" lIns="91368" tIns="45682" rIns="91368" bIns="45682">
            <a:spAutoFit/>
          </a:bodyPr>
          <a:lstStyle/>
          <a:p>
            <a:pPr marL="261729" indent="-261729" algn="ctr">
              <a:spcAft>
                <a:spcPts val="1800"/>
              </a:spcAft>
              <a:buFont typeface="Arial" pitchFamily="34" charset="0"/>
              <a:buChar char="•"/>
            </a:pPr>
            <a:r>
              <a:rPr lang="id-ID" sz="2900" b="1" i="1">
                <a:solidFill>
                  <a:prstClr val="black"/>
                </a:solidFill>
                <a:latin typeface="Cambria" pitchFamily="18" charset="0"/>
              </a:rPr>
              <a:t>Konservatif</a:t>
            </a:r>
            <a:r>
              <a:rPr lang="id-ID" sz="2900">
                <a:solidFill>
                  <a:prstClr val="black"/>
                </a:solidFill>
                <a:latin typeface="Cambria" pitchFamily="18" charset="0"/>
              </a:rPr>
              <a:t>, cara berpikirnya adalah untung kecil tidak apa asalkan tidak rugi</a:t>
            </a:r>
          </a:p>
          <a:p>
            <a:pPr marL="261729" indent="-261729" algn="ctr">
              <a:spcAft>
                <a:spcPts val="1800"/>
              </a:spcAft>
              <a:buFont typeface="Arial" pitchFamily="34" charset="0"/>
              <a:buChar char="•"/>
            </a:pPr>
            <a:r>
              <a:rPr lang="id-ID" sz="2900" b="1" i="1">
                <a:solidFill>
                  <a:prstClr val="black"/>
                </a:solidFill>
                <a:latin typeface="Cambria" pitchFamily="18" charset="0"/>
              </a:rPr>
              <a:t>Moderat</a:t>
            </a:r>
            <a:r>
              <a:rPr lang="id-ID" sz="2900">
                <a:solidFill>
                  <a:prstClr val="black"/>
                </a:solidFill>
                <a:latin typeface="Cambria" pitchFamily="18" charset="0"/>
              </a:rPr>
              <a:t>, cara berpikirnya adalah untung sedang tapi kalau rugi kecil saja</a:t>
            </a:r>
          </a:p>
          <a:p>
            <a:pPr marL="261729" indent="-261729" algn="ctr">
              <a:spcAft>
                <a:spcPts val="1800"/>
              </a:spcAft>
              <a:buFont typeface="Arial" pitchFamily="34" charset="0"/>
              <a:buChar char="•"/>
            </a:pPr>
            <a:r>
              <a:rPr lang="id-ID" sz="2900" b="1" i="1">
                <a:solidFill>
                  <a:prstClr val="black"/>
                </a:solidFill>
                <a:latin typeface="Cambria" pitchFamily="18" charset="0"/>
              </a:rPr>
              <a:t>Agresif</a:t>
            </a:r>
            <a:r>
              <a:rPr lang="id-ID" sz="2900">
                <a:solidFill>
                  <a:prstClr val="black"/>
                </a:solidFill>
                <a:latin typeface="Cambria" pitchFamily="18" charset="0"/>
              </a:rPr>
              <a:t>, cara berpikirnya adalah untung besar kalau rugi tidak masalah</a:t>
            </a:r>
          </a:p>
        </p:txBody>
      </p:sp>
      <p:sp>
        <p:nvSpPr>
          <p:cNvPr id="2" name="Title 1"/>
          <p:cNvSpPr>
            <a:spLocks noGrp="1"/>
          </p:cNvSpPr>
          <p:nvPr>
            <p:ph type="title"/>
          </p:nvPr>
        </p:nvSpPr>
        <p:spPr/>
        <p:txBody>
          <a:bodyPr/>
          <a:lstStyle/>
          <a:p>
            <a:r>
              <a:rPr lang="id-ID"/>
              <a:t>Kategori Investor</a:t>
            </a:r>
            <a:endParaRPr lang="en-US"/>
          </a:p>
        </p:txBody>
      </p:sp>
      <p:sp>
        <p:nvSpPr>
          <p:cNvPr id="4" name="TextBox 3"/>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44</a:t>
            </a:fld>
            <a:endParaRPr lang="en-US" sz="1000">
              <a:latin typeface="+mn-lt"/>
            </a:endParaRPr>
          </a:p>
        </p:txBody>
      </p:sp>
      <p:sp>
        <p:nvSpPr>
          <p:cNvPr id="5" name="Rectangle 4"/>
          <p:cNvSpPr/>
          <p:nvPr/>
        </p:nvSpPr>
        <p:spPr>
          <a:xfrm>
            <a:off x="605970" y="5715000"/>
            <a:ext cx="7699830" cy="628331"/>
          </a:xfrm>
          <a:prstGeom prst="rect">
            <a:avLst/>
          </a:prstGeom>
        </p:spPr>
        <p:txBody>
          <a:bodyPr wrap="square" lIns="73617" tIns="36807" rIns="73617" bIns="36807">
            <a:spAutoFit/>
          </a:bodyPr>
          <a:lstStyle/>
          <a:p>
            <a:pPr marL="6350" lvl="1" algn="ctr"/>
            <a:r>
              <a:rPr lang="en-US" sz="3600" b="1" smtClean="0">
                <a:latin typeface="Cambria" pitchFamily="18" charset="0"/>
              </a:rPr>
              <a:t>Investor  </a:t>
            </a:r>
            <a:r>
              <a:rPr lang="en-US" sz="3600" b="1" i="1" u="sng" smtClean="0">
                <a:effectLst>
                  <a:outerShdw blurRad="38100" dist="38100" dir="2700000" algn="tl">
                    <a:srgbClr val="000000">
                      <a:alpha val="43137"/>
                    </a:srgbClr>
                  </a:outerShdw>
                </a:effectLst>
                <a:latin typeface="Cambria" pitchFamily="18" charset="0"/>
              </a:rPr>
              <a:t>tidak sama dengan </a:t>
            </a:r>
            <a:r>
              <a:rPr lang="en-US" sz="3600" b="1" smtClean="0">
                <a:latin typeface="Cambria" pitchFamily="18" charset="0"/>
              </a:rPr>
              <a:t>Trader</a:t>
            </a:r>
            <a:endParaRPr lang="id-ID" sz="3600" b="1" dirty="0">
              <a:latin typeface="Cambria" pitchFamily="18" charset="0"/>
            </a:endParaRPr>
          </a:p>
        </p:txBody>
      </p:sp>
    </p:spTree>
    <p:extLst>
      <p:ext uri="{BB962C8B-B14F-4D97-AF65-F5344CB8AC3E}">
        <p14:creationId xmlns:p14="http://schemas.microsoft.com/office/powerpoint/2010/main" val="3407523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Prinsip Dasar Investasi</a:t>
            </a:r>
            <a:endParaRPr lang="en-US"/>
          </a:p>
        </p:txBody>
      </p:sp>
      <p:sp>
        <p:nvSpPr>
          <p:cNvPr id="6" name="Rectangle 5"/>
          <p:cNvSpPr/>
          <p:nvPr/>
        </p:nvSpPr>
        <p:spPr>
          <a:xfrm>
            <a:off x="457200" y="1944249"/>
            <a:ext cx="8382000" cy="2400657"/>
          </a:xfrm>
          <a:prstGeom prst="rect">
            <a:avLst/>
          </a:prstGeom>
        </p:spPr>
        <p:txBody>
          <a:bodyPr wrap="square">
            <a:spAutoFit/>
          </a:bodyPr>
          <a:lstStyle/>
          <a:p>
            <a:pPr marL="355600" indent="-355600">
              <a:spcAft>
                <a:spcPts val="1200"/>
              </a:spcAft>
              <a:buFont typeface="Wingdings" pitchFamily="2" charset="2"/>
              <a:buChar char="§"/>
            </a:pPr>
            <a:r>
              <a:rPr lang="id-ID" sz="2800" dirty="0" smtClean="0">
                <a:latin typeface="Cambria" pitchFamily="18" charset="0"/>
              </a:rPr>
              <a:t>High Return – High Risk (Semakin besar pertumbuhan investasi maka semakin berisiko)</a:t>
            </a:r>
          </a:p>
          <a:p>
            <a:pPr marL="355600" indent="-355600">
              <a:buFont typeface="Wingdings" pitchFamily="2" charset="2"/>
              <a:buChar char="§"/>
            </a:pPr>
            <a:r>
              <a:rPr lang="id-ID" sz="2800" smtClean="0">
                <a:latin typeface="Cambria" pitchFamily="18" charset="0"/>
              </a:rPr>
              <a:t>Jangan </a:t>
            </a:r>
            <a:r>
              <a:rPr lang="en-US" sz="2800" smtClean="0">
                <a:latin typeface="Cambria" pitchFamily="18" charset="0"/>
              </a:rPr>
              <a:t>tempatkan uang anda </a:t>
            </a:r>
            <a:r>
              <a:rPr lang="id-ID" sz="2800" smtClean="0">
                <a:latin typeface="Cambria" pitchFamily="18" charset="0"/>
              </a:rPr>
              <a:t>hanya </a:t>
            </a:r>
            <a:r>
              <a:rPr lang="id-ID" sz="2800" dirty="0" smtClean="0">
                <a:latin typeface="Cambria" pitchFamily="18" charset="0"/>
              </a:rPr>
              <a:t>di satu jenis instrumen investasi saja</a:t>
            </a:r>
            <a:endParaRPr lang="id-ID" sz="2800" dirty="0">
              <a:latin typeface="Cambria" pitchFamily="18" charset="0"/>
            </a:endParaRPr>
          </a:p>
          <a:p>
            <a:pPr lvl="1"/>
            <a:endParaRPr lang="id-ID" sz="2800" dirty="0">
              <a:latin typeface="Cambria" pitchFamily="18" charset="0"/>
            </a:endParaRPr>
          </a:p>
        </p:txBody>
      </p:sp>
      <p:sp>
        <p:nvSpPr>
          <p:cNvPr id="7" name="Rectangle 6"/>
          <p:cNvSpPr/>
          <p:nvPr/>
        </p:nvSpPr>
        <p:spPr>
          <a:xfrm>
            <a:off x="544287" y="4343400"/>
            <a:ext cx="8001000" cy="1077218"/>
          </a:xfrm>
          <a:prstGeom prst="rect">
            <a:avLst/>
          </a:prstGeom>
        </p:spPr>
        <p:txBody>
          <a:bodyPr wrap="square">
            <a:spAutoFit/>
          </a:bodyPr>
          <a:lstStyle/>
          <a:p>
            <a:pPr algn="ctr"/>
            <a:r>
              <a:rPr lang="id-ID" sz="3200" i="1" smtClean="0">
                <a:latin typeface="Cambria" pitchFamily="18" charset="0"/>
              </a:rPr>
              <a:t>Lebih menguntungkan mana ? Jual narkoba atau jual beras ? Bagaimana risikonya ?</a:t>
            </a:r>
          </a:p>
        </p:txBody>
      </p:sp>
      <p:sp>
        <p:nvSpPr>
          <p:cNvPr id="8" name="Rectangle 7"/>
          <p:cNvSpPr/>
          <p:nvPr/>
        </p:nvSpPr>
        <p:spPr>
          <a:xfrm>
            <a:off x="72570" y="5867400"/>
            <a:ext cx="3782787" cy="474442"/>
          </a:xfrm>
          <a:prstGeom prst="rect">
            <a:avLst/>
          </a:prstGeom>
        </p:spPr>
        <p:txBody>
          <a:bodyPr wrap="square" lIns="73617" tIns="36807" rIns="73617" bIns="36807">
            <a:spAutoFit/>
          </a:bodyPr>
          <a:lstStyle/>
          <a:p>
            <a:pPr marL="6350" lvl="1" algn="r"/>
            <a:r>
              <a:rPr lang="en-US" sz="2600" b="1" smtClean="0">
                <a:latin typeface="Cambria" pitchFamily="18" charset="0"/>
              </a:rPr>
              <a:t>High Return – High Risk</a:t>
            </a:r>
            <a:endParaRPr lang="id-ID" sz="2600" b="1" dirty="0">
              <a:latin typeface="Cambria" pitchFamily="18" charset="0"/>
            </a:endParaRPr>
          </a:p>
        </p:txBody>
      </p:sp>
      <p:sp>
        <p:nvSpPr>
          <p:cNvPr id="9" name="Rectangle 8"/>
          <p:cNvSpPr/>
          <p:nvPr/>
        </p:nvSpPr>
        <p:spPr>
          <a:xfrm>
            <a:off x="3886200" y="5867400"/>
            <a:ext cx="3782818" cy="474442"/>
          </a:xfrm>
          <a:prstGeom prst="rect">
            <a:avLst/>
          </a:prstGeom>
        </p:spPr>
        <p:txBody>
          <a:bodyPr wrap="square" lIns="73617" tIns="36807" rIns="73617" bIns="36807">
            <a:spAutoFit/>
          </a:bodyPr>
          <a:lstStyle/>
          <a:p>
            <a:pPr marL="6350" lvl="1"/>
            <a:r>
              <a:rPr lang="en-US" sz="2600" b="1" smtClean="0">
                <a:latin typeface="Cambria" pitchFamily="18" charset="0"/>
                <a:sym typeface="Wingdings" pitchFamily="2" charset="2"/>
              </a:rPr>
              <a:t> High Knowledge</a:t>
            </a:r>
            <a:r>
              <a:rPr lang="en-US" sz="2600" b="1" smtClean="0">
                <a:latin typeface="Cambria" pitchFamily="18" charset="0"/>
              </a:rPr>
              <a:t> </a:t>
            </a:r>
            <a:endParaRPr lang="id-ID" sz="2600" b="1" dirty="0">
              <a:latin typeface="Cambria" pitchFamily="18" charset="0"/>
            </a:endParaRPr>
          </a:p>
        </p:txBody>
      </p:sp>
      <p:sp>
        <p:nvSpPr>
          <p:cNvPr id="10" name="Rectangle 9"/>
          <p:cNvSpPr/>
          <p:nvPr/>
        </p:nvSpPr>
        <p:spPr>
          <a:xfrm>
            <a:off x="6930570" y="5867400"/>
            <a:ext cx="2133600" cy="474442"/>
          </a:xfrm>
          <a:prstGeom prst="rect">
            <a:avLst/>
          </a:prstGeom>
        </p:spPr>
        <p:txBody>
          <a:bodyPr wrap="square" lIns="73617" tIns="36807" rIns="73617" bIns="36807">
            <a:spAutoFit/>
          </a:bodyPr>
          <a:lstStyle/>
          <a:p>
            <a:pPr marL="6350" lvl="1"/>
            <a:r>
              <a:rPr lang="en-US" sz="2600" b="1">
                <a:latin typeface="Cambria" pitchFamily="18" charset="0"/>
                <a:sym typeface="Wingdings" pitchFamily="2" charset="2"/>
              </a:rPr>
              <a:t> </a:t>
            </a:r>
            <a:r>
              <a:rPr lang="en-US" sz="2600" b="1" smtClean="0">
                <a:latin typeface="Cambria" pitchFamily="18" charset="0"/>
                <a:sym typeface="Wingdings" pitchFamily="2" charset="2"/>
              </a:rPr>
              <a:t> </a:t>
            </a:r>
            <a:r>
              <a:rPr lang="en-US" sz="2600" b="1" smtClean="0">
                <a:latin typeface="Cambria" pitchFamily="18" charset="0"/>
              </a:rPr>
              <a:t>Low Risk</a:t>
            </a:r>
            <a:endParaRPr lang="id-ID" sz="2600" b="1" dirty="0">
              <a:latin typeface="Cambria" pitchFamily="18" charset="0"/>
            </a:endParaRPr>
          </a:p>
        </p:txBody>
      </p:sp>
      <p:sp>
        <p:nvSpPr>
          <p:cNvPr id="11" name="TextBox 10"/>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45</a:t>
            </a:fld>
            <a:endParaRPr lang="en-US" sz="1000">
              <a:latin typeface="+mn-lt"/>
            </a:endParaRPr>
          </a:p>
        </p:txBody>
      </p:sp>
    </p:spTree>
    <p:extLst>
      <p:ext uri="{BB962C8B-B14F-4D97-AF65-F5344CB8AC3E}">
        <p14:creationId xmlns:p14="http://schemas.microsoft.com/office/powerpoint/2010/main" val="3333143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build="p"/>
      <p:bldP spid="9" grpId="0" build="p"/>
      <p:bldP spid="1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66061" y="1524000"/>
            <a:ext cx="8001000" cy="551184"/>
          </a:xfrm>
          <a:prstGeom prst="rect">
            <a:avLst/>
          </a:prstGeom>
        </p:spPr>
        <p:txBody>
          <a:bodyPr wrap="square" lIns="91368" tIns="45682" rIns="91368" bIns="45682">
            <a:spAutoFit/>
          </a:bodyPr>
          <a:lstStyle/>
          <a:p>
            <a:pPr algn="ctr"/>
            <a:r>
              <a:rPr lang="id-ID" sz="2900">
                <a:latin typeface="Cambria" pitchFamily="18" charset="0"/>
              </a:rPr>
              <a:t>Peternakan Uang : Prinsip bunga ber bunga</a:t>
            </a:r>
          </a:p>
        </p:txBody>
      </p:sp>
      <p:graphicFrame>
        <p:nvGraphicFramePr>
          <p:cNvPr id="2" name="Table 1"/>
          <p:cNvGraphicFramePr>
            <a:graphicFrameLocks noGrp="1"/>
          </p:cNvGraphicFramePr>
          <p:nvPr>
            <p:extLst>
              <p:ext uri="{D42A27DB-BD31-4B8C-83A1-F6EECF244321}">
                <p14:modId xmlns:p14="http://schemas.microsoft.com/office/powerpoint/2010/main" val="1336536411"/>
              </p:ext>
            </p:extLst>
          </p:nvPr>
        </p:nvGraphicFramePr>
        <p:xfrm>
          <a:off x="1400628" y="2133600"/>
          <a:ext cx="6330042" cy="4074414"/>
        </p:xfrm>
        <a:graphic>
          <a:graphicData uri="http://schemas.openxmlformats.org/drawingml/2006/table">
            <a:tbl>
              <a:tblPr firstRow="1" bandRow="1">
                <a:tableStyleId>{5C22544A-7EE6-4342-B048-85BDC9FD1C3A}</a:tableStyleId>
              </a:tblPr>
              <a:tblGrid>
                <a:gridCol w="1072242"/>
                <a:gridCol w="2057400"/>
                <a:gridCol w="3200400"/>
              </a:tblGrid>
              <a:tr h="366004">
                <a:tc>
                  <a:txBody>
                    <a:bodyPr/>
                    <a:lstStyle/>
                    <a:p>
                      <a:pPr algn="ctr"/>
                      <a:r>
                        <a:rPr lang="id-ID" sz="1800" smtClean="0">
                          <a:latin typeface="Cambria" pitchFamily="18" charset="0"/>
                        </a:rPr>
                        <a:t>Tahun</a:t>
                      </a:r>
                      <a:endParaRPr lang="en-US" sz="1800">
                        <a:latin typeface="Cambria" pitchFamily="18" charset="0"/>
                      </a:endParaRPr>
                    </a:p>
                  </a:txBody>
                  <a:tcPr anchor="ctr"/>
                </a:tc>
                <a:tc>
                  <a:txBody>
                    <a:bodyPr/>
                    <a:lstStyle/>
                    <a:p>
                      <a:pPr algn="ctr"/>
                      <a:r>
                        <a:rPr lang="id-ID" sz="1800" smtClean="0">
                          <a:latin typeface="Cambria" pitchFamily="18" charset="0"/>
                        </a:rPr>
                        <a:t>Nominal</a:t>
                      </a:r>
                      <a:endParaRPr lang="en-US" sz="1800">
                        <a:latin typeface="Cambria" pitchFamily="18" charset="0"/>
                      </a:endParaRPr>
                    </a:p>
                  </a:txBody>
                  <a:tcPr anchor="ctr"/>
                </a:tc>
                <a:tc>
                  <a:txBody>
                    <a:bodyPr/>
                    <a:lstStyle/>
                    <a:p>
                      <a:pPr algn="ctr"/>
                      <a:r>
                        <a:rPr lang="id-ID" sz="1800" smtClean="0">
                          <a:latin typeface="Cambria" pitchFamily="18" charset="0"/>
                        </a:rPr>
                        <a:t>Nominal Plus Bunga 10%</a:t>
                      </a:r>
                      <a:endParaRPr lang="en-US" sz="1800">
                        <a:latin typeface="Cambria" pitchFamily="18" charset="0"/>
                      </a:endParaRPr>
                    </a:p>
                  </a:txBody>
                  <a:tcPr anchor="ctr"/>
                </a:tc>
              </a:tr>
              <a:tr h="370841">
                <a:tc>
                  <a:txBody>
                    <a:bodyPr/>
                    <a:lstStyle/>
                    <a:p>
                      <a:pPr algn="ctr"/>
                      <a:r>
                        <a:rPr lang="id-ID" sz="1800" smtClean="0">
                          <a:latin typeface="Cambria" pitchFamily="18" charset="0"/>
                        </a:rPr>
                        <a:t>1</a:t>
                      </a:r>
                      <a:endParaRPr lang="en-US" sz="1800">
                        <a:latin typeface="Cambria" pitchFamily="18" charset="0"/>
                      </a:endParaRPr>
                    </a:p>
                  </a:txBody>
                  <a:tcPr/>
                </a:tc>
                <a:tc>
                  <a:txBody>
                    <a:bodyPr/>
                    <a:lstStyle/>
                    <a:p>
                      <a:pPr algn="ctr"/>
                      <a:r>
                        <a:rPr lang="id-ID" sz="1800" smtClean="0">
                          <a:latin typeface="Cambria" pitchFamily="18" charset="0"/>
                        </a:rPr>
                        <a:t>100.000</a:t>
                      </a:r>
                      <a:endParaRPr lang="en-US" sz="1800">
                        <a:latin typeface="Cambria" pitchFamily="18" charset="0"/>
                      </a:endParaRPr>
                    </a:p>
                  </a:txBody>
                  <a:tcPr anchor="ctr"/>
                </a:tc>
                <a:tc>
                  <a:txBody>
                    <a:bodyPr/>
                    <a:lstStyle/>
                    <a:p>
                      <a:pPr algn="ctr"/>
                      <a:r>
                        <a:rPr lang="id-ID" sz="1800" smtClean="0">
                          <a:latin typeface="Cambria" pitchFamily="18" charset="0"/>
                        </a:rPr>
                        <a:t>110.000</a:t>
                      </a:r>
                      <a:endParaRPr lang="en-US" sz="1800">
                        <a:latin typeface="Cambria" pitchFamily="18" charset="0"/>
                      </a:endParaRPr>
                    </a:p>
                  </a:txBody>
                  <a:tcPr anchor="ctr"/>
                </a:tc>
              </a:tr>
              <a:tr h="370841">
                <a:tc>
                  <a:txBody>
                    <a:bodyPr/>
                    <a:lstStyle/>
                    <a:p>
                      <a:pPr algn="ctr"/>
                      <a:r>
                        <a:rPr lang="id-ID" sz="1800" smtClean="0">
                          <a:latin typeface="Cambria" pitchFamily="18" charset="0"/>
                        </a:rPr>
                        <a:t>2</a:t>
                      </a:r>
                      <a:endParaRPr lang="en-US" sz="1800">
                        <a:latin typeface="Cambria" pitchFamily="18" charset="0"/>
                      </a:endParaRPr>
                    </a:p>
                  </a:txBody>
                  <a:tcPr/>
                </a:tc>
                <a:tc>
                  <a:txBody>
                    <a:bodyPr/>
                    <a:lstStyle/>
                    <a:p>
                      <a:pPr algn="ctr"/>
                      <a:r>
                        <a:rPr lang="id-ID" sz="1800" smtClean="0">
                          <a:latin typeface="Cambria" pitchFamily="18" charset="0"/>
                        </a:rPr>
                        <a:t>110.000</a:t>
                      </a:r>
                      <a:endParaRPr lang="en-US" sz="1800">
                        <a:latin typeface="Cambria" pitchFamily="18" charset="0"/>
                      </a:endParaRPr>
                    </a:p>
                  </a:txBody>
                  <a:tcPr anchor="ctr"/>
                </a:tc>
                <a:tc>
                  <a:txBody>
                    <a:bodyPr/>
                    <a:lstStyle/>
                    <a:p>
                      <a:pPr algn="ctr"/>
                      <a:r>
                        <a:rPr lang="id-ID" sz="1800" smtClean="0">
                          <a:latin typeface="Cambria" pitchFamily="18" charset="0"/>
                        </a:rPr>
                        <a:t>121.000</a:t>
                      </a:r>
                      <a:endParaRPr lang="en-US" sz="1800">
                        <a:latin typeface="Cambria" pitchFamily="18" charset="0"/>
                      </a:endParaRPr>
                    </a:p>
                  </a:txBody>
                  <a:tcPr anchor="ctr"/>
                </a:tc>
              </a:tr>
              <a:tr h="370841">
                <a:tc>
                  <a:txBody>
                    <a:bodyPr/>
                    <a:lstStyle/>
                    <a:p>
                      <a:pPr algn="ctr"/>
                      <a:r>
                        <a:rPr lang="id-ID" sz="1800" smtClean="0">
                          <a:latin typeface="Cambria" pitchFamily="18" charset="0"/>
                        </a:rPr>
                        <a:t>3</a:t>
                      </a:r>
                      <a:endParaRPr lang="en-US" sz="1800">
                        <a:latin typeface="Cambria" pitchFamily="18" charset="0"/>
                      </a:endParaRPr>
                    </a:p>
                  </a:txBody>
                  <a:tcPr/>
                </a:tc>
                <a:tc>
                  <a:txBody>
                    <a:bodyPr/>
                    <a:lstStyle/>
                    <a:p>
                      <a:pPr algn="ctr"/>
                      <a:r>
                        <a:rPr lang="id-ID" sz="1800" smtClean="0">
                          <a:latin typeface="Cambria" pitchFamily="18" charset="0"/>
                        </a:rPr>
                        <a:t>121.000</a:t>
                      </a:r>
                      <a:endParaRPr lang="en-US" sz="1800">
                        <a:latin typeface="Cambria" pitchFamily="18" charset="0"/>
                      </a:endParaRPr>
                    </a:p>
                  </a:txBody>
                  <a:tcPr anchor="ctr"/>
                </a:tc>
                <a:tc>
                  <a:txBody>
                    <a:bodyPr/>
                    <a:lstStyle/>
                    <a:p>
                      <a:pPr algn="ctr"/>
                      <a:r>
                        <a:rPr lang="id-ID" sz="1800" smtClean="0">
                          <a:latin typeface="Cambria" pitchFamily="18" charset="0"/>
                        </a:rPr>
                        <a:t>133.100</a:t>
                      </a:r>
                      <a:endParaRPr lang="en-US" sz="1800">
                        <a:latin typeface="Cambria" pitchFamily="18" charset="0"/>
                      </a:endParaRPr>
                    </a:p>
                  </a:txBody>
                  <a:tcPr anchor="ctr"/>
                </a:tc>
              </a:tr>
              <a:tr h="370841">
                <a:tc>
                  <a:txBody>
                    <a:bodyPr/>
                    <a:lstStyle/>
                    <a:p>
                      <a:pPr algn="ctr"/>
                      <a:r>
                        <a:rPr lang="id-ID" sz="1800" smtClean="0">
                          <a:latin typeface="Cambria" pitchFamily="18" charset="0"/>
                        </a:rPr>
                        <a:t>4</a:t>
                      </a:r>
                      <a:endParaRPr lang="en-US" sz="1800">
                        <a:latin typeface="Cambria" pitchFamily="18" charset="0"/>
                      </a:endParaRPr>
                    </a:p>
                  </a:txBody>
                  <a:tcPr/>
                </a:tc>
                <a:tc>
                  <a:txBody>
                    <a:bodyPr/>
                    <a:lstStyle/>
                    <a:p>
                      <a:pPr algn="ctr"/>
                      <a:r>
                        <a:rPr lang="id-ID" sz="1800" smtClean="0">
                          <a:latin typeface="Cambria" pitchFamily="18" charset="0"/>
                        </a:rPr>
                        <a:t>133.100</a:t>
                      </a:r>
                      <a:endParaRPr lang="en-US" sz="1800">
                        <a:latin typeface="Cambria" pitchFamily="18" charset="0"/>
                      </a:endParaRPr>
                    </a:p>
                  </a:txBody>
                  <a:tcPr anchor="ctr"/>
                </a:tc>
                <a:tc>
                  <a:txBody>
                    <a:bodyPr/>
                    <a:lstStyle/>
                    <a:p>
                      <a:pPr algn="ctr"/>
                      <a:r>
                        <a:rPr lang="id-ID" sz="1800" smtClean="0">
                          <a:latin typeface="Cambria" pitchFamily="18" charset="0"/>
                        </a:rPr>
                        <a:t>146.410</a:t>
                      </a:r>
                      <a:endParaRPr lang="en-US" sz="1800">
                        <a:latin typeface="Cambria" pitchFamily="18" charset="0"/>
                      </a:endParaRPr>
                    </a:p>
                  </a:txBody>
                  <a:tcPr anchor="ctr"/>
                </a:tc>
              </a:tr>
              <a:tr h="370841">
                <a:tc>
                  <a:txBody>
                    <a:bodyPr/>
                    <a:lstStyle/>
                    <a:p>
                      <a:pPr algn="ctr"/>
                      <a:r>
                        <a:rPr lang="id-ID" sz="1800" smtClean="0">
                          <a:latin typeface="Cambria" pitchFamily="18" charset="0"/>
                        </a:rPr>
                        <a:t>5</a:t>
                      </a:r>
                      <a:endParaRPr lang="en-US" sz="1800">
                        <a:latin typeface="Cambria" pitchFamily="18" charset="0"/>
                      </a:endParaRPr>
                    </a:p>
                  </a:txBody>
                  <a:tcPr/>
                </a:tc>
                <a:tc>
                  <a:txBody>
                    <a:bodyPr/>
                    <a:lstStyle/>
                    <a:p>
                      <a:pPr algn="ctr"/>
                      <a:r>
                        <a:rPr lang="id-ID" sz="1800" smtClean="0">
                          <a:latin typeface="Cambria" pitchFamily="18" charset="0"/>
                        </a:rPr>
                        <a:t>146.410</a:t>
                      </a:r>
                      <a:endParaRPr lang="en-US" sz="1800">
                        <a:latin typeface="Cambria" pitchFamily="18" charset="0"/>
                      </a:endParaRPr>
                    </a:p>
                  </a:txBody>
                  <a:tcPr anchor="ctr"/>
                </a:tc>
                <a:tc>
                  <a:txBody>
                    <a:bodyPr/>
                    <a:lstStyle/>
                    <a:p>
                      <a:pPr algn="ctr"/>
                      <a:r>
                        <a:rPr lang="id-ID" sz="1800" smtClean="0">
                          <a:latin typeface="Cambria" pitchFamily="18" charset="0"/>
                        </a:rPr>
                        <a:t>161.051</a:t>
                      </a:r>
                      <a:endParaRPr lang="en-US" sz="1800">
                        <a:latin typeface="Cambria" pitchFamily="18" charset="0"/>
                      </a:endParaRPr>
                    </a:p>
                  </a:txBody>
                  <a:tcPr anchor="ctr"/>
                </a:tc>
              </a:tr>
              <a:tr h="370841">
                <a:tc>
                  <a:txBody>
                    <a:bodyPr/>
                    <a:lstStyle/>
                    <a:p>
                      <a:pPr algn="ctr"/>
                      <a:r>
                        <a:rPr lang="id-ID" sz="1800" smtClean="0">
                          <a:latin typeface="Cambria" pitchFamily="18" charset="0"/>
                        </a:rPr>
                        <a:t>10</a:t>
                      </a:r>
                      <a:endParaRPr lang="en-US" sz="1800">
                        <a:latin typeface="Cambria" pitchFamily="18" charset="0"/>
                      </a:endParaRPr>
                    </a:p>
                  </a:txBody>
                  <a:tcPr/>
                </a:tc>
                <a:tc>
                  <a:txBody>
                    <a:bodyPr/>
                    <a:lstStyle/>
                    <a:p>
                      <a:pPr algn="ctr"/>
                      <a:endParaRPr lang="en-US" sz="1800">
                        <a:latin typeface="Cambria" pitchFamily="18" charset="0"/>
                      </a:endParaRPr>
                    </a:p>
                  </a:txBody>
                  <a:tcPr anchor="ctr"/>
                </a:tc>
                <a:tc>
                  <a:txBody>
                    <a:bodyPr/>
                    <a:lstStyle/>
                    <a:p>
                      <a:pPr algn="ctr"/>
                      <a:r>
                        <a:rPr lang="id-ID" sz="1800" smtClean="0">
                          <a:latin typeface="Cambria" pitchFamily="18" charset="0"/>
                        </a:rPr>
                        <a:t>259.374</a:t>
                      </a:r>
                      <a:endParaRPr lang="en-US" sz="1800">
                        <a:latin typeface="Cambria" pitchFamily="18" charset="0"/>
                      </a:endParaRPr>
                    </a:p>
                  </a:txBody>
                  <a:tcPr anchor="ctr"/>
                </a:tc>
              </a:tr>
              <a:tr h="370841">
                <a:tc>
                  <a:txBody>
                    <a:bodyPr/>
                    <a:lstStyle/>
                    <a:p>
                      <a:pPr algn="ctr"/>
                      <a:r>
                        <a:rPr lang="id-ID" sz="1800" smtClean="0">
                          <a:latin typeface="Cambria" pitchFamily="18" charset="0"/>
                        </a:rPr>
                        <a:t>20</a:t>
                      </a:r>
                      <a:endParaRPr lang="en-US" sz="1800">
                        <a:latin typeface="Cambria" pitchFamily="18" charset="0"/>
                      </a:endParaRPr>
                    </a:p>
                  </a:txBody>
                  <a:tcPr/>
                </a:tc>
                <a:tc>
                  <a:txBody>
                    <a:bodyPr/>
                    <a:lstStyle/>
                    <a:p>
                      <a:pPr algn="ctr"/>
                      <a:endParaRPr lang="en-US" sz="1800">
                        <a:latin typeface="Cambria" pitchFamily="18" charset="0"/>
                      </a:endParaRPr>
                    </a:p>
                  </a:txBody>
                  <a:tcPr anchor="ctr"/>
                </a:tc>
                <a:tc>
                  <a:txBody>
                    <a:bodyPr/>
                    <a:lstStyle/>
                    <a:p>
                      <a:pPr algn="ctr"/>
                      <a:r>
                        <a:rPr lang="id-ID" sz="1800" smtClean="0">
                          <a:latin typeface="Cambria" pitchFamily="18" charset="0"/>
                        </a:rPr>
                        <a:t>672.750</a:t>
                      </a:r>
                      <a:endParaRPr lang="en-US" sz="1800">
                        <a:latin typeface="Cambria" pitchFamily="18" charset="0"/>
                      </a:endParaRPr>
                    </a:p>
                  </a:txBody>
                  <a:tcPr anchor="ctr"/>
                </a:tc>
              </a:tr>
              <a:tr h="370841">
                <a:tc>
                  <a:txBody>
                    <a:bodyPr/>
                    <a:lstStyle/>
                    <a:p>
                      <a:pPr algn="ctr"/>
                      <a:r>
                        <a:rPr lang="id-ID" sz="1800" smtClean="0">
                          <a:latin typeface="Cambria" pitchFamily="18" charset="0"/>
                        </a:rPr>
                        <a:t>30</a:t>
                      </a:r>
                      <a:endParaRPr lang="en-US" sz="1800">
                        <a:latin typeface="Cambria" pitchFamily="18" charset="0"/>
                      </a:endParaRPr>
                    </a:p>
                  </a:txBody>
                  <a:tcPr/>
                </a:tc>
                <a:tc>
                  <a:txBody>
                    <a:bodyPr/>
                    <a:lstStyle/>
                    <a:p>
                      <a:pPr algn="ctr"/>
                      <a:endParaRPr lang="en-US" sz="1800">
                        <a:latin typeface="Cambria" pitchFamily="18" charset="0"/>
                      </a:endParaRPr>
                    </a:p>
                  </a:txBody>
                  <a:tcPr anchor="ctr"/>
                </a:tc>
                <a:tc>
                  <a:txBody>
                    <a:bodyPr/>
                    <a:lstStyle/>
                    <a:p>
                      <a:pPr algn="ctr"/>
                      <a:r>
                        <a:rPr lang="id-ID" sz="1800" smtClean="0">
                          <a:latin typeface="Cambria" pitchFamily="18" charset="0"/>
                        </a:rPr>
                        <a:t>1.744.940</a:t>
                      </a:r>
                      <a:endParaRPr lang="en-US" sz="1800">
                        <a:latin typeface="Cambria" pitchFamily="18" charset="0"/>
                      </a:endParaRPr>
                    </a:p>
                  </a:txBody>
                  <a:tcPr anchor="ctr"/>
                </a:tc>
              </a:tr>
              <a:tr h="370841">
                <a:tc>
                  <a:txBody>
                    <a:bodyPr/>
                    <a:lstStyle/>
                    <a:p>
                      <a:pPr algn="ctr"/>
                      <a:r>
                        <a:rPr lang="id-ID" sz="1800" smtClean="0">
                          <a:latin typeface="Cambria" pitchFamily="18" charset="0"/>
                        </a:rPr>
                        <a:t>50</a:t>
                      </a:r>
                      <a:endParaRPr lang="en-US" sz="1800">
                        <a:latin typeface="Cambria" pitchFamily="18" charset="0"/>
                      </a:endParaRPr>
                    </a:p>
                  </a:txBody>
                  <a:tcPr/>
                </a:tc>
                <a:tc>
                  <a:txBody>
                    <a:bodyPr/>
                    <a:lstStyle/>
                    <a:p>
                      <a:pPr algn="ctr"/>
                      <a:endParaRPr lang="en-US" sz="1800">
                        <a:latin typeface="Cambria" pitchFamily="18" charset="0"/>
                      </a:endParaRPr>
                    </a:p>
                  </a:txBody>
                  <a:tcPr anchor="ctr"/>
                </a:tc>
                <a:tc>
                  <a:txBody>
                    <a:bodyPr/>
                    <a:lstStyle/>
                    <a:p>
                      <a:pPr algn="ctr"/>
                      <a:r>
                        <a:rPr lang="id-ID" sz="1800" smtClean="0">
                          <a:latin typeface="Cambria" pitchFamily="18" charset="0"/>
                        </a:rPr>
                        <a:t>11.739.085</a:t>
                      </a:r>
                      <a:endParaRPr lang="en-US" sz="1800">
                        <a:latin typeface="Cambria" pitchFamily="18" charset="0"/>
                      </a:endParaRPr>
                    </a:p>
                  </a:txBody>
                  <a:tcPr anchor="ctr"/>
                </a:tc>
              </a:tr>
              <a:tr h="370841">
                <a:tc>
                  <a:txBody>
                    <a:bodyPr/>
                    <a:lstStyle/>
                    <a:p>
                      <a:pPr algn="ctr"/>
                      <a:r>
                        <a:rPr lang="id-ID" sz="1800" smtClean="0">
                          <a:latin typeface="Cambria" pitchFamily="18" charset="0"/>
                        </a:rPr>
                        <a:t>100</a:t>
                      </a:r>
                      <a:endParaRPr lang="en-US" sz="1800">
                        <a:latin typeface="Cambria" pitchFamily="18" charset="0"/>
                      </a:endParaRPr>
                    </a:p>
                  </a:txBody>
                  <a:tcPr/>
                </a:tc>
                <a:tc>
                  <a:txBody>
                    <a:bodyPr/>
                    <a:lstStyle/>
                    <a:p>
                      <a:pPr algn="ctr"/>
                      <a:endParaRPr lang="en-US" sz="1800">
                        <a:latin typeface="Cambria" pitchFamily="18" charset="0"/>
                      </a:endParaRPr>
                    </a:p>
                  </a:txBody>
                  <a:tcPr anchor="ctr"/>
                </a:tc>
                <a:tc>
                  <a:txBody>
                    <a:bodyPr/>
                    <a:lstStyle/>
                    <a:p>
                      <a:pPr algn="ctr"/>
                      <a:r>
                        <a:rPr lang="id-ID" sz="1800" smtClean="0">
                          <a:latin typeface="Cambria" pitchFamily="18" charset="0"/>
                        </a:rPr>
                        <a:t>1.378.061.234</a:t>
                      </a:r>
                      <a:endParaRPr lang="en-US" sz="1800">
                        <a:latin typeface="Cambria" pitchFamily="18" charset="0"/>
                      </a:endParaRPr>
                    </a:p>
                  </a:txBody>
                  <a:tcPr anchor="ctr"/>
                </a:tc>
              </a:tr>
            </a:tbl>
          </a:graphicData>
        </a:graphic>
      </p:graphicFrame>
      <p:sp>
        <p:nvSpPr>
          <p:cNvPr id="3" name="Title 2"/>
          <p:cNvSpPr>
            <a:spLocks noGrp="1"/>
          </p:cNvSpPr>
          <p:nvPr>
            <p:ph type="title"/>
          </p:nvPr>
        </p:nvSpPr>
        <p:spPr/>
        <p:txBody>
          <a:bodyPr/>
          <a:lstStyle/>
          <a:p>
            <a:r>
              <a:rPr lang="id-ID"/>
              <a:t>Investasi </a:t>
            </a:r>
            <a:r>
              <a:rPr lang="id-ID">
                <a:latin typeface="Cambria" pitchFamily="18" charset="0"/>
              </a:rPr>
              <a:t>=</a:t>
            </a:r>
            <a:r>
              <a:rPr lang="id-ID"/>
              <a:t> Peternakan Uang</a:t>
            </a:r>
            <a:endParaRPr lang="en-US"/>
          </a:p>
        </p:txBody>
      </p:sp>
      <p:sp>
        <p:nvSpPr>
          <p:cNvPr id="5" name="TextBox 4"/>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46</a:t>
            </a:fld>
            <a:endParaRPr lang="en-US" sz="1000">
              <a:latin typeface="+mn-lt"/>
            </a:endParaRPr>
          </a:p>
        </p:txBody>
      </p:sp>
    </p:spTree>
    <p:extLst>
      <p:ext uri="{BB962C8B-B14F-4D97-AF65-F5344CB8AC3E}">
        <p14:creationId xmlns:p14="http://schemas.microsoft.com/office/powerpoint/2010/main" val="3772254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Instrumen Investasi</a:t>
            </a: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346845009"/>
              </p:ext>
            </p:extLst>
          </p:nvPr>
        </p:nvGraphicFramePr>
        <p:xfrm>
          <a:off x="89409" y="1746331"/>
          <a:ext cx="8926044" cy="4818551"/>
        </p:xfrm>
        <a:graphic>
          <a:graphicData uri="http://schemas.openxmlformats.org/drawingml/2006/table">
            <a:tbl>
              <a:tblPr firstRow="1" firstCol="1" bandRow="1">
                <a:tableStyleId>{B301B821-A1FF-4177-AEE7-76D212191A09}</a:tableStyleId>
              </a:tblPr>
              <a:tblGrid>
                <a:gridCol w="2975348"/>
                <a:gridCol w="2975348"/>
                <a:gridCol w="2975348"/>
              </a:tblGrid>
              <a:tr h="514960">
                <a:tc>
                  <a:txBody>
                    <a:bodyPr/>
                    <a:lstStyle/>
                    <a:p>
                      <a:pPr algn="ctr">
                        <a:spcAft>
                          <a:spcPts val="0"/>
                        </a:spcAft>
                      </a:pPr>
                      <a:r>
                        <a:rPr lang="en-US" sz="2100">
                          <a:effectLst/>
                        </a:rPr>
                        <a:t>Logam Mulia Emas</a:t>
                      </a:r>
                      <a:endParaRPr lang="en-US" sz="2100">
                        <a:solidFill>
                          <a:srgbClr val="000000"/>
                        </a:solidFill>
                        <a:effectLst/>
                        <a:latin typeface="Cambria"/>
                        <a:ea typeface="Cambria"/>
                        <a:cs typeface="Times New Roman"/>
                      </a:endParaRPr>
                    </a:p>
                  </a:txBody>
                  <a:tcPr marL="82935" marR="82935" marT="0" marB="0" anchor="ctr"/>
                </a:tc>
                <a:tc>
                  <a:txBody>
                    <a:bodyPr/>
                    <a:lstStyle/>
                    <a:p>
                      <a:pPr algn="ctr">
                        <a:spcAft>
                          <a:spcPts val="0"/>
                        </a:spcAft>
                      </a:pPr>
                      <a:r>
                        <a:rPr lang="en-US" sz="2100">
                          <a:effectLst/>
                        </a:rPr>
                        <a:t>Properti</a:t>
                      </a:r>
                      <a:endParaRPr lang="en-US" sz="2100">
                        <a:solidFill>
                          <a:srgbClr val="000000"/>
                        </a:solidFill>
                        <a:effectLst/>
                        <a:latin typeface="Cambria"/>
                        <a:ea typeface="Cambria"/>
                        <a:cs typeface="Times New Roman"/>
                      </a:endParaRPr>
                    </a:p>
                  </a:txBody>
                  <a:tcPr marL="82935" marR="82935" marT="0" marB="0" anchor="ctr"/>
                </a:tc>
                <a:tc>
                  <a:txBody>
                    <a:bodyPr/>
                    <a:lstStyle/>
                    <a:p>
                      <a:pPr algn="ctr">
                        <a:spcAft>
                          <a:spcPts val="0"/>
                        </a:spcAft>
                      </a:pPr>
                      <a:r>
                        <a:rPr lang="en-US" sz="2100">
                          <a:effectLst/>
                        </a:rPr>
                        <a:t>Saham</a:t>
                      </a:r>
                      <a:endParaRPr lang="en-US" sz="2100">
                        <a:solidFill>
                          <a:srgbClr val="000000"/>
                        </a:solidFill>
                        <a:effectLst/>
                        <a:latin typeface="Cambria"/>
                        <a:ea typeface="Cambria"/>
                        <a:cs typeface="Times New Roman"/>
                      </a:endParaRPr>
                    </a:p>
                  </a:txBody>
                  <a:tcPr marL="82935" marR="82935" marT="0" marB="0" anchor="ctr"/>
                </a:tc>
              </a:tr>
              <a:tr h="1986273">
                <a:tc>
                  <a:txBody>
                    <a:bodyPr/>
                    <a:lstStyle/>
                    <a:p>
                      <a:pPr marL="342900" lvl="0" indent="-342900" algn="l">
                        <a:spcAft>
                          <a:spcPts val="0"/>
                        </a:spcAft>
                        <a:buFont typeface="Wingdings"/>
                        <a:buChar char=""/>
                      </a:pPr>
                      <a:r>
                        <a:rPr lang="en-US" sz="2100" b="0">
                          <a:effectLst/>
                        </a:rPr>
                        <a:t>Mudah dibeli dan dijual kembali</a:t>
                      </a:r>
                    </a:p>
                    <a:p>
                      <a:pPr marL="342900" lvl="0" indent="-342900" algn="l">
                        <a:spcAft>
                          <a:spcPts val="0"/>
                        </a:spcAft>
                        <a:buFont typeface="Wingdings"/>
                        <a:buChar char=""/>
                      </a:pPr>
                      <a:r>
                        <a:rPr lang="en-US" sz="2100" b="0">
                          <a:effectLst/>
                        </a:rPr>
                        <a:t>Membutuhkan modal yang relatif kecil</a:t>
                      </a:r>
                    </a:p>
                    <a:p>
                      <a:pPr marL="342900" lvl="0" indent="-342900" algn="l">
                        <a:spcAft>
                          <a:spcPts val="0"/>
                        </a:spcAft>
                        <a:buFont typeface="Wingdings"/>
                        <a:buChar char=""/>
                      </a:pPr>
                      <a:r>
                        <a:rPr lang="en-US" sz="2100" b="0">
                          <a:effectLst/>
                        </a:rPr>
                        <a:t>Mudah dipahami</a:t>
                      </a:r>
                      <a:endParaRPr lang="en-US" sz="2100" b="0">
                        <a:solidFill>
                          <a:srgbClr val="000000"/>
                        </a:solidFill>
                        <a:effectLst/>
                        <a:latin typeface="Cambria"/>
                        <a:ea typeface="Cambria"/>
                        <a:cs typeface="Times New Roman"/>
                      </a:endParaRPr>
                    </a:p>
                  </a:txBody>
                  <a:tcPr marL="82935" marR="82935" marT="0" marB="0"/>
                </a:tc>
                <a:tc>
                  <a:txBody>
                    <a:bodyPr/>
                    <a:lstStyle/>
                    <a:p>
                      <a:pPr marL="342900" lvl="0" indent="-342900" algn="l">
                        <a:spcAft>
                          <a:spcPts val="0"/>
                        </a:spcAft>
                        <a:buFont typeface="Wingdings"/>
                        <a:buChar char=""/>
                      </a:pPr>
                      <a:r>
                        <a:rPr lang="en-US" sz="2100" b="0">
                          <a:effectLst/>
                        </a:rPr>
                        <a:t>Nilai cenderung selalu naik</a:t>
                      </a:r>
                    </a:p>
                    <a:p>
                      <a:pPr marL="342900" lvl="0" indent="-342900" algn="l">
                        <a:spcAft>
                          <a:spcPts val="0"/>
                        </a:spcAft>
                        <a:buFont typeface="Wingdings"/>
                        <a:buChar char=""/>
                      </a:pPr>
                      <a:r>
                        <a:rPr lang="en-US" sz="2100" b="0">
                          <a:effectLst/>
                        </a:rPr>
                        <a:t>Bisa menghasilkan passive income</a:t>
                      </a:r>
                    </a:p>
                    <a:p>
                      <a:pPr marL="342900" lvl="0" indent="-342900" algn="l">
                        <a:spcAft>
                          <a:spcPts val="0"/>
                        </a:spcAft>
                        <a:buFont typeface="Wingdings"/>
                        <a:buChar char=""/>
                      </a:pPr>
                      <a:r>
                        <a:rPr lang="en-US" sz="2100" b="0">
                          <a:effectLst/>
                        </a:rPr>
                        <a:t>Aman karena tidak mudah dicuri</a:t>
                      </a:r>
                      <a:endParaRPr lang="en-US" sz="2100" b="0">
                        <a:solidFill>
                          <a:srgbClr val="000000"/>
                        </a:solidFill>
                        <a:effectLst/>
                        <a:latin typeface="Cambria"/>
                        <a:ea typeface="Cambria"/>
                        <a:cs typeface="Times New Roman"/>
                      </a:endParaRPr>
                    </a:p>
                  </a:txBody>
                  <a:tcPr marL="82935" marR="82935" marT="0" marB="0"/>
                </a:tc>
                <a:tc>
                  <a:txBody>
                    <a:bodyPr/>
                    <a:lstStyle/>
                    <a:p>
                      <a:pPr marL="342900" lvl="0" indent="-342900" algn="l">
                        <a:spcAft>
                          <a:spcPts val="0"/>
                        </a:spcAft>
                        <a:buFont typeface="Wingdings"/>
                        <a:buChar char=""/>
                      </a:pPr>
                      <a:r>
                        <a:rPr lang="en-US" sz="2100" b="0">
                          <a:effectLst/>
                        </a:rPr>
                        <a:t>Pertumbuhan sangat tinggi</a:t>
                      </a:r>
                    </a:p>
                    <a:p>
                      <a:pPr marL="342900" lvl="0" indent="-342900" algn="l">
                        <a:spcAft>
                          <a:spcPts val="0"/>
                        </a:spcAft>
                        <a:buFont typeface="Wingdings"/>
                        <a:buChar char=""/>
                      </a:pPr>
                      <a:r>
                        <a:rPr lang="en-US" sz="2100" b="0">
                          <a:effectLst/>
                        </a:rPr>
                        <a:t>Membutuhkan modal yang relatif kecil</a:t>
                      </a:r>
                    </a:p>
                    <a:p>
                      <a:pPr marL="342900" lvl="0" indent="-342900" algn="l">
                        <a:spcAft>
                          <a:spcPts val="0"/>
                        </a:spcAft>
                        <a:buFont typeface="Wingdings"/>
                        <a:buChar char=""/>
                      </a:pPr>
                      <a:r>
                        <a:rPr lang="en-US" sz="2100" b="0">
                          <a:effectLst/>
                        </a:rPr>
                        <a:t>Mudah dibeli dan dijual kembali</a:t>
                      </a:r>
                      <a:endParaRPr lang="en-US" sz="2100" b="0">
                        <a:solidFill>
                          <a:srgbClr val="000000"/>
                        </a:solidFill>
                        <a:effectLst/>
                        <a:latin typeface="Cambria"/>
                        <a:ea typeface="Cambria"/>
                        <a:cs typeface="Times New Roman"/>
                      </a:endParaRPr>
                    </a:p>
                  </a:txBody>
                  <a:tcPr marL="82935" marR="82935" marT="0" marB="0"/>
                </a:tc>
              </a:tr>
              <a:tr h="2317318">
                <a:tc>
                  <a:txBody>
                    <a:bodyPr/>
                    <a:lstStyle/>
                    <a:p>
                      <a:pPr marL="342900" lvl="0" indent="-342900" algn="l">
                        <a:spcAft>
                          <a:spcPts val="0"/>
                        </a:spcAft>
                        <a:buFont typeface="Wingdings"/>
                        <a:buChar char=""/>
                      </a:pPr>
                      <a:r>
                        <a:rPr lang="en-US" sz="2100" b="0">
                          <a:effectLst/>
                        </a:rPr>
                        <a:t>Investasi bersifat pasif</a:t>
                      </a:r>
                    </a:p>
                    <a:p>
                      <a:pPr marL="342900" lvl="0" indent="-342900" algn="l">
                        <a:spcAft>
                          <a:spcPts val="0"/>
                        </a:spcAft>
                        <a:buFont typeface="Wingdings"/>
                        <a:buChar char=""/>
                      </a:pPr>
                      <a:r>
                        <a:rPr lang="en-US" sz="2100" b="0">
                          <a:effectLst/>
                        </a:rPr>
                        <a:t>Repot untuk penyimpanannya</a:t>
                      </a:r>
                    </a:p>
                    <a:p>
                      <a:pPr marL="342900" lvl="0" indent="-342900" algn="l">
                        <a:spcAft>
                          <a:spcPts val="0"/>
                        </a:spcAft>
                        <a:buFont typeface="Wingdings"/>
                        <a:buChar char=""/>
                      </a:pPr>
                      <a:r>
                        <a:rPr lang="en-US" sz="2100" b="0">
                          <a:effectLst/>
                        </a:rPr>
                        <a:t>Mudah hilang dan dicuri</a:t>
                      </a:r>
                      <a:endParaRPr lang="en-US" sz="2100" b="0">
                        <a:solidFill>
                          <a:srgbClr val="000000"/>
                        </a:solidFill>
                        <a:effectLst/>
                        <a:latin typeface="Cambria"/>
                        <a:ea typeface="Cambria"/>
                        <a:cs typeface="Times New Roman"/>
                      </a:endParaRPr>
                    </a:p>
                  </a:txBody>
                  <a:tcPr marL="82935" marR="82935" marT="0" marB="0"/>
                </a:tc>
                <a:tc>
                  <a:txBody>
                    <a:bodyPr/>
                    <a:lstStyle/>
                    <a:p>
                      <a:pPr marL="342900" lvl="0" indent="-342900" algn="l">
                        <a:spcAft>
                          <a:spcPts val="0"/>
                        </a:spcAft>
                        <a:buFont typeface="Wingdings"/>
                        <a:buChar char=""/>
                      </a:pPr>
                      <a:r>
                        <a:rPr lang="en-US" sz="2100" b="0">
                          <a:effectLst/>
                        </a:rPr>
                        <a:t>Tidak mudah untuk diperjual belikan</a:t>
                      </a:r>
                    </a:p>
                    <a:p>
                      <a:pPr marL="342900" lvl="0" indent="-342900" algn="l">
                        <a:spcAft>
                          <a:spcPts val="0"/>
                        </a:spcAft>
                        <a:buFont typeface="Wingdings"/>
                        <a:buChar char=""/>
                      </a:pPr>
                      <a:r>
                        <a:rPr lang="en-US" sz="2100" b="0">
                          <a:effectLst/>
                        </a:rPr>
                        <a:t>Permasalahan sengketa tanah relatif sering terjadi</a:t>
                      </a:r>
                    </a:p>
                    <a:p>
                      <a:pPr marL="342900" lvl="0" indent="-342900" algn="l">
                        <a:spcAft>
                          <a:spcPts val="0"/>
                        </a:spcAft>
                        <a:buFont typeface="Wingdings"/>
                        <a:buChar char=""/>
                      </a:pPr>
                      <a:r>
                        <a:rPr lang="en-US" sz="2100" b="0">
                          <a:effectLst/>
                        </a:rPr>
                        <a:t>Memerlukan dana yang relatif besar</a:t>
                      </a:r>
                      <a:endParaRPr lang="en-US" sz="2100" b="0">
                        <a:solidFill>
                          <a:srgbClr val="000000"/>
                        </a:solidFill>
                        <a:effectLst/>
                        <a:latin typeface="Cambria"/>
                        <a:ea typeface="Cambria"/>
                        <a:cs typeface="Times New Roman"/>
                      </a:endParaRPr>
                    </a:p>
                  </a:txBody>
                  <a:tcPr marL="82935" marR="82935" marT="0" marB="0"/>
                </a:tc>
                <a:tc>
                  <a:txBody>
                    <a:bodyPr/>
                    <a:lstStyle/>
                    <a:p>
                      <a:pPr marL="342900" lvl="0" indent="-342900" algn="l">
                        <a:spcAft>
                          <a:spcPts val="0"/>
                        </a:spcAft>
                        <a:buFont typeface="Wingdings"/>
                        <a:buChar char=""/>
                      </a:pPr>
                      <a:r>
                        <a:rPr lang="en-US" sz="2100" b="0">
                          <a:effectLst/>
                        </a:rPr>
                        <a:t>Perlu pengetahuan yang cukup tinggi</a:t>
                      </a:r>
                    </a:p>
                    <a:p>
                      <a:pPr marL="342900" lvl="0" indent="-342900" algn="l">
                        <a:spcAft>
                          <a:spcPts val="0"/>
                        </a:spcAft>
                        <a:buFont typeface="Wingdings"/>
                        <a:buChar char=""/>
                      </a:pPr>
                      <a:r>
                        <a:rPr lang="en-US" sz="2100" b="0">
                          <a:effectLst/>
                        </a:rPr>
                        <a:t>Potensi kerugian sangat besar</a:t>
                      </a:r>
                    </a:p>
                    <a:p>
                      <a:pPr marL="342900" lvl="0" indent="-342900" algn="l">
                        <a:spcAft>
                          <a:spcPts val="0"/>
                        </a:spcAft>
                        <a:buFont typeface="Wingdings"/>
                        <a:buChar char=""/>
                      </a:pPr>
                      <a:r>
                        <a:rPr lang="en-US" sz="2100" b="0">
                          <a:effectLst/>
                        </a:rPr>
                        <a:t>Mudah terjebak dalam konsep spekulasi atau judi</a:t>
                      </a:r>
                      <a:endParaRPr lang="en-US" sz="2100" b="0">
                        <a:solidFill>
                          <a:srgbClr val="000000"/>
                        </a:solidFill>
                        <a:effectLst/>
                        <a:latin typeface="Cambria"/>
                        <a:ea typeface="Cambria"/>
                        <a:cs typeface="Times New Roman"/>
                      </a:endParaRPr>
                    </a:p>
                  </a:txBody>
                  <a:tcPr marL="82935" marR="82935" marT="0" marB="0"/>
                </a:tc>
              </a:tr>
            </a:tbl>
          </a:graphicData>
        </a:graphic>
      </p:graphicFrame>
      <p:sp>
        <p:nvSpPr>
          <p:cNvPr id="4" name="TextBox 3"/>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47</a:t>
            </a:fld>
            <a:endParaRPr lang="en-US" sz="1000">
              <a:latin typeface="+mn-lt"/>
            </a:endParaRPr>
          </a:p>
        </p:txBody>
      </p:sp>
    </p:spTree>
    <p:extLst>
      <p:ext uri="{BB962C8B-B14F-4D97-AF65-F5344CB8AC3E}">
        <p14:creationId xmlns:p14="http://schemas.microsoft.com/office/powerpoint/2010/main" val="688016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92119" y="2160091"/>
            <a:ext cx="3058948" cy="1917561"/>
          </a:xfrm>
          <a:prstGeom prst="rect">
            <a:avLst/>
          </a:prstGeom>
        </p:spPr>
        <p:txBody>
          <a:bodyPr wrap="square" lIns="91381" tIns="45689" rIns="91381" bIns="45689">
            <a:spAutoFit/>
          </a:bodyPr>
          <a:lstStyle/>
          <a:p>
            <a:pPr algn="ctr">
              <a:spcAft>
                <a:spcPts val="1200"/>
              </a:spcAft>
            </a:pPr>
            <a:r>
              <a:rPr lang="id-ID" sz="2900" b="1" dirty="0">
                <a:latin typeface="Cambria" pitchFamily="18" charset="0"/>
              </a:rPr>
              <a:t>Investasi yang mudah, murah &amp; </a:t>
            </a:r>
            <a:r>
              <a:rPr lang="id-ID" sz="2900" b="1" i="1" dirty="0">
                <a:latin typeface="Cambria" pitchFamily="18" charset="0"/>
              </a:rPr>
              <a:t>tanpa</a:t>
            </a:r>
            <a:r>
              <a:rPr lang="id-ID" sz="2900" b="1" dirty="0">
                <a:latin typeface="Cambria" pitchFamily="18" charset="0"/>
              </a:rPr>
              <a:t> banyak mikir </a:t>
            </a:r>
            <a:r>
              <a:rPr lang="id-ID" sz="2900" b="1">
                <a:latin typeface="Cambria" pitchFamily="18" charset="0"/>
              </a:rPr>
              <a:t>: </a:t>
            </a:r>
            <a:endParaRPr lang="id-ID" sz="2900" b="1" dirty="0">
              <a:latin typeface="Cambria" pitchFamily="18" charset="0"/>
            </a:endParaRPr>
          </a:p>
        </p:txBody>
      </p:sp>
      <p:sp>
        <p:nvSpPr>
          <p:cNvPr id="5" name="Rectangle 4"/>
          <p:cNvSpPr/>
          <p:nvPr/>
        </p:nvSpPr>
        <p:spPr>
          <a:xfrm>
            <a:off x="381000" y="5959697"/>
            <a:ext cx="8566301" cy="570936"/>
          </a:xfrm>
          <a:prstGeom prst="rect">
            <a:avLst/>
          </a:prstGeom>
        </p:spPr>
        <p:txBody>
          <a:bodyPr wrap="square" lIns="91381" tIns="45689" rIns="91381" bIns="45689">
            <a:spAutoFit/>
          </a:bodyPr>
          <a:lstStyle/>
          <a:p>
            <a:pPr algn="ctr"/>
            <a:r>
              <a:rPr lang="id-ID" sz="3000" i="1">
                <a:latin typeface="Cambria" pitchFamily="18" charset="0"/>
              </a:rPr>
              <a:t>Ingat !!! high return – high risk</a:t>
            </a:r>
            <a:r>
              <a:rPr lang="en-US" sz="3000" i="1">
                <a:latin typeface="Cambria" pitchFamily="18" charset="0"/>
              </a:rPr>
              <a:t> </a:t>
            </a:r>
            <a:r>
              <a:rPr lang="en-US" sz="3000" i="1">
                <a:latin typeface="Cambria" pitchFamily="18" charset="0"/>
                <a:sym typeface="Wingdings" pitchFamily="2" charset="2"/>
              </a:rPr>
              <a:t> </a:t>
            </a:r>
            <a:r>
              <a:rPr lang="en-US" sz="3000" b="1" i="1">
                <a:latin typeface="Cambria" pitchFamily="18" charset="0"/>
                <a:sym typeface="Wingdings" pitchFamily="2" charset="2"/>
              </a:rPr>
              <a:t>High Knowledge</a:t>
            </a:r>
            <a:endParaRPr lang="id-ID" sz="3000" b="1" i="1">
              <a:latin typeface="Cambria" pitchFamily="18" charset="0"/>
            </a:endParaRPr>
          </a:p>
        </p:txBody>
      </p:sp>
      <p:sp>
        <p:nvSpPr>
          <p:cNvPr id="2" name="Title 1"/>
          <p:cNvSpPr>
            <a:spLocks noGrp="1"/>
          </p:cNvSpPr>
          <p:nvPr>
            <p:ph type="title"/>
          </p:nvPr>
        </p:nvSpPr>
        <p:spPr/>
        <p:txBody>
          <a:bodyPr/>
          <a:lstStyle/>
          <a:p>
            <a:r>
              <a:rPr lang="id-ID"/>
              <a:t>Instrumen Investasi</a:t>
            </a:r>
            <a:endParaRPr lang="en-US"/>
          </a:p>
        </p:txBody>
      </p:sp>
      <p:sp>
        <p:nvSpPr>
          <p:cNvPr id="6" name="Rectangle 5"/>
          <p:cNvSpPr/>
          <p:nvPr/>
        </p:nvSpPr>
        <p:spPr>
          <a:xfrm>
            <a:off x="3788272" y="1820817"/>
            <a:ext cx="5159030" cy="3739466"/>
          </a:xfrm>
          <a:prstGeom prst="rect">
            <a:avLst/>
          </a:prstGeom>
        </p:spPr>
        <p:txBody>
          <a:bodyPr wrap="square" lIns="91381" tIns="45689" rIns="91381" bIns="45689">
            <a:spAutoFit/>
          </a:bodyPr>
          <a:lstStyle/>
          <a:p>
            <a:pPr marL="355368" indent="-355368">
              <a:buFont typeface="Wingdings" pitchFamily="2" charset="2"/>
              <a:buChar char="§"/>
            </a:pPr>
            <a:r>
              <a:rPr lang="id-ID" sz="2900">
                <a:latin typeface="Cambria" pitchFamily="18" charset="0"/>
              </a:rPr>
              <a:t>Reksadana </a:t>
            </a:r>
            <a:r>
              <a:rPr lang="id-ID" sz="2900" dirty="0">
                <a:latin typeface="Cambria" pitchFamily="18" charset="0"/>
              </a:rPr>
              <a:t>Pasar </a:t>
            </a:r>
            <a:r>
              <a:rPr lang="id-ID" sz="2900">
                <a:latin typeface="Cambria" pitchFamily="18" charset="0"/>
              </a:rPr>
              <a:t>Uang </a:t>
            </a:r>
            <a:endParaRPr lang="en-US" sz="2900">
              <a:latin typeface="Cambria" pitchFamily="18" charset="0"/>
            </a:endParaRPr>
          </a:p>
          <a:p>
            <a:pPr marL="861724" lvl="1" indent="-425642">
              <a:buSzPct val="80000"/>
              <a:buFont typeface="Wingdings" pitchFamily="2" charset="2"/>
              <a:buChar char="v"/>
            </a:pPr>
            <a:r>
              <a:rPr lang="en-US" sz="2900" i="1">
                <a:latin typeface="Cambria" pitchFamily="18" charset="0"/>
              </a:rPr>
              <a:t>Return : </a:t>
            </a:r>
            <a:r>
              <a:rPr lang="id-ID" sz="2900" i="1">
                <a:latin typeface="Cambria" pitchFamily="18" charset="0"/>
              </a:rPr>
              <a:t>7</a:t>
            </a:r>
            <a:r>
              <a:rPr lang="id-ID" sz="2900" i="1" dirty="0">
                <a:latin typeface="Cambria" pitchFamily="18" charset="0"/>
              </a:rPr>
              <a:t>% per tahun</a:t>
            </a:r>
          </a:p>
          <a:p>
            <a:pPr marL="355368" indent="-355368">
              <a:buFont typeface="Wingdings" pitchFamily="2" charset="2"/>
              <a:buChar char="§"/>
            </a:pPr>
            <a:r>
              <a:rPr lang="id-ID" sz="2900" dirty="0">
                <a:latin typeface="Cambria" pitchFamily="18" charset="0"/>
              </a:rPr>
              <a:t>Reksadana </a:t>
            </a:r>
            <a:r>
              <a:rPr lang="id-ID" sz="2900">
                <a:latin typeface="Cambria" pitchFamily="18" charset="0"/>
              </a:rPr>
              <a:t>Pendapatan Tetap </a:t>
            </a:r>
            <a:endParaRPr lang="en-US" sz="2900">
              <a:latin typeface="Cambria" pitchFamily="18" charset="0"/>
            </a:endParaRPr>
          </a:p>
          <a:p>
            <a:pPr marL="861724" lvl="1" indent="-425642">
              <a:buSzPct val="80000"/>
              <a:buFont typeface="Wingdings" pitchFamily="2" charset="2"/>
              <a:buChar char="v"/>
            </a:pPr>
            <a:r>
              <a:rPr lang="en-US" sz="2900" i="1">
                <a:latin typeface="Cambria" pitchFamily="18" charset="0"/>
              </a:rPr>
              <a:t>Return : </a:t>
            </a:r>
            <a:r>
              <a:rPr lang="id-ID" sz="2900" i="1">
                <a:latin typeface="Cambria" pitchFamily="18" charset="0"/>
              </a:rPr>
              <a:t>10</a:t>
            </a:r>
            <a:r>
              <a:rPr lang="id-ID" sz="2900" i="1" dirty="0">
                <a:latin typeface="Cambria" pitchFamily="18" charset="0"/>
              </a:rPr>
              <a:t>% per tahun</a:t>
            </a:r>
          </a:p>
          <a:p>
            <a:pPr marL="355368" indent="-355368">
              <a:buFont typeface="Wingdings" pitchFamily="2" charset="2"/>
              <a:buChar char="§"/>
            </a:pPr>
            <a:r>
              <a:rPr lang="id-ID" sz="2900" dirty="0">
                <a:latin typeface="Cambria" pitchFamily="18" charset="0"/>
              </a:rPr>
              <a:t>Reksadana </a:t>
            </a:r>
            <a:r>
              <a:rPr lang="id-ID" sz="2900">
                <a:latin typeface="Cambria" pitchFamily="18" charset="0"/>
              </a:rPr>
              <a:t>Campuran  </a:t>
            </a:r>
            <a:endParaRPr lang="en-US" sz="2900">
              <a:latin typeface="Cambria" pitchFamily="18" charset="0"/>
            </a:endParaRPr>
          </a:p>
          <a:p>
            <a:pPr marL="861724" lvl="1" indent="-425642">
              <a:buSzPct val="80000"/>
              <a:buFont typeface="Wingdings" pitchFamily="2" charset="2"/>
              <a:buChar char="v"/>
            </a:pPr>
            <a:r>
              <a:rPr lang="en-US" sz="2900" i="1">
                <a:latin typeface="Cambria" pitchFamily="18" charset="0"/>
              </a:rPr>
              <a:t>Return : </a:t>
            </a:r>
            <a:r>
              <a:rPr lang="id-ID" sz="2900" i="1">
                <a:latin typeface="Cambria" pitchFamily="18" charset="0"/>
              </a:rPr>
              <a:t>15</a:t>
            </a:r>
            <a:r>
              <a:rPr lang="id-ID" sz="2900" i="1" dirty="0">
                <a:latin typeface="Cambria" pitchFamily="18" charset="0"/>
              </a:rPr>
              <a:t>% per tahun</a:t>
            </a:r>
          </a:p>
          <a:p>
            <a:pPr marL="355368" indent="-355368">
              <a:buFont typeface="Wingdings" pitchFamily="2" charset="2"/>
              <a:buChar char="§"/>
            </a:pPr>
            <a:r>
              <a:rPr lang="id-ID" sz="2900" dirty="0">
                <a:latin typeface="Cambria" pitchFamily="18" charset="0"/>
              </a:rPr>
              <a:t>Reksadana </a:t>
            </a:r>
            <a:r>
              <a:rPr lang="id-ID" sz="2900">
                <a:latin typeface="Cambria" pitchFamily="18" charset="0"/>
              </a:rPr>
              <a:t>Saham  </a:t>
            </a:r>
            <a:endParaRPr lang="en-US" sz="2900">
              <a:latin typeface="Cambria" pitchFamily="18" charset="0"/>
            </a:endParaRPr>
          </a:p>
          <a:p>
            <a:pPr marL="861724" lvl="1" indent="-425642">
              <a:buSzPct val="80000"/>
              <a:buFont typeface="Wingdings" pitchFamily="2" charset="2"/>
              <a:buChar char="v"/>
            </a:pPr>
            <a:r>
              <a:rPr lang="en-US" sz="2900" i="1">
                <a:latin typeface="Cambria" pitchFamily="18" charset="0"/>
              </a:rPr>
              <a:t>Return : </a:t>
            </a:r>
            <a:r>
              <a:rPr lang="id-ID" sz="2900" i="1">
                <a:latin typeface="Cambria" pitchFamily="18" charset="0"/>
              </a:rPr>
              <a:t>25</a:t>
            </a:r>
            <a:r>
              <a:rPr lang="id-ID" sz="2900" i="1" dirty="0">
                <a:latin typeface="Cambria" pitchFamily="18" charset="0"/>
              </a:rPr>
              <a:t>% </a:t>
            </a:r>
            <a:r>
              <a:rPr lang="id-ID" sz="2900" i="1">
                <a:latin typeface="Cambria" pitchFamily="18" charset="0"/>
              </a:rPr>
              <a:t>per tahun</a:t>
            </a:r>
            <a:endParaRPr lang="id-ID" sz="2900" i="1" dirty="0">
              <a:latin typeface="Cambria" pitchFamily="18" charset="0"/>
            </a:endParaRPr>
          </a:p>
        </p:txBody>
      </p:sp>
      <p:sp>
        <p:nvSpPr>
          <p:cNvPr id="7" name="Rectangle 6"/>
          <p:cNvSpPr/>
          <p:nvPr/>
        </p:nvSpPr>
        <p:spPr>
          <a:xfrm>
            <a:off x="266700" y="4446812"/>
            <a:ext cx="3184367" cy="707823"/>
          </a:xfrm>
          <a:prstGeom prst="rect">
            <a:avLst/>
          </a:prstGeom>
        </p:spPr>
        <p:txBody>
          <a:bodyPr wrap="square" lIns="91381" tIns="45689" rIns="91381" bIns="45689">
            <a:spAutoFit/>
          </a:bodyPr>
          <a:lstStyle/>
          <a:p>
            <a:pPr algn="ctr">
              <a:spcAft>
                <a:spcPts val="1200"/>
              </a:spcAft>
            </a:pPr>
            <a:r>
              <a:rPr lang="en-US" sz="4000" b="1">
                <a:solidFill>
                  <a:srgbClr val="FF0000"/>
                </a:solidFill>
                <a:effectLst>
                  <a:outerShdw blurRad="38100" dist="38100" dir="2700000" algn="tl">
                    <a:srgbClr val="000000">
                      <a:alpha val="43137"/>
                    </a:srgbClr>
                  </a:outerShdw>
                </a:effectLst>
                <a:latin typeface="Cambria" pitchFamily="18" charset="0"/>
              </a:rPr>
              <a:t>REKSADANA</a:t>
            </a:r>
            <a:endParaRPr lang="id-ID" sz="3500" b="1" dirty="0">
              <a:solidFill>
                <a:srgbClr val="FF0000"/>
              </a:solidFill>
              <a:effectLst>
                <a:outerShdw blurRad="38100" dist="38100" dir="2700000" algn="tl">
                  <a:srgbClr val="000000">
                    <a:alpha val="43137"/>
                  </a:srgbClr>
                </a:outerShdw>
              </a:effectLst>
              <a:latin typeface="Cambria" pitchFamily="18" charset="0"/>
            </a:endParaRPr>
          </a:p>
        </p:txBody>
      </p:sp>
      <p:sp>
        <p:nvSpPr>
          <p:cNvPr id="8" name="TextBox 7"/>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48</a:t>
            </a:fld>
            <a:endParaRPr lang="en-US" sz="1000">
              <a:latin typeface="+mn-lt"/>
            </a:endParaRPr>
          </a:p>
        </p:txBody>
      </p:sp>
    </p:spTree>
    <p:extLst>
      <p:ext uri="{BB962C8B-B14F-4D97-AF65-F5344CB8AC3E}">
        <p14:creationId xmlns:p14="http://schemas.microsoft.com/office/powerpoint/2010/main" val="94925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500"/>
                                        <p:tgtEl>
                                          <p:spTgt spid="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500"/>
                                        <p:tgtEl>
                                          <p:spTgt spid="6">
                                            <p:txEl>
                                              <p:pRg st="6" end="6"/>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fade">
                                      <p:cBhvr>
                                        <p:cTn id="44" dur="500"/>
                                        <p:tgtEl>
                                          <p:spTgt spid="6">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P spid="6" grpId="0" build="p"/>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Reksadana</a:t>
            </a:r>
            <a:endParaRPr lang="en-US"/>
          </a:p>
        </p:txBody>
      </p:sp>
      <p:sp>
        <p:nvSpPr>
          <p:cNvPr id="8" name="TextBox 7"/>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49</a:t>
            </a:fld>
            <a:endParaRPr lang="en-US" sz="1000">
              <a:latin typeface="+mn-lt"/>
            </a:endParaRPr>
          </a:p>
        </p:txBody>
      </p:sp>
      <p:sp>
        <p:nvSpPr>
          <p:cNvPr id="9" name="Text Box 4"/>
          <p:cNvSpPr txBox="1">
            <a:spLocks noChangeArrowheads="1"/>
          </p:cNvSpPr>
          <p:nvPr/>
        </p:nvSpPr>
        <p:spPr bwMode="auto">
          <a:xfrm>
            <a:off x="304800" y="2057393"/>
            <a:ext cx="3672408" cy="1631139"/>
          </a:xfrm>
          <a:prstGeom prst="rect">
            <a:avLst/>
          </a:prstGeom>
          <a:solidFill>
            <a:srgbClr val="B3D68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68" tIns="45682" rIns="91368" bIns="45682">
            <a:spAutoFit/>
          </a:bodyPr>
          <a:lstStyle/>
          <a:p>
            <a:endParaRPr lang="en-US" sz="2000" b="1">
              <a:latin typeface="Cambria" pitchFamily="18" charset="0"/>
            </a:endParaRPr>
          </a:p>
          <a:p>
            <a:r>
              <a:rPr lang="en-US" sz="2000" smtClean="0">
                <a:latin typeface="Cambria" pitchFamily="18" charset="0"/>
              </a:rPr>
              <a:t>Pembalian awal cukup 500 ribu atau 1 juta dan selanjutnya bisa investasi rutin bulanan mulai dari 100 ribu</a:t>
            </a:r>
            <a:endParaRPr lang="en-US" sz="2000">
              <a:latin typeface="Cambria" pitchFamily="18" charset="0"/>
            </a:endParaRPr>
          </a:p>
        </p:txBody>
      </p:sp>
      <p:sp>
        <p:nvSpPr>
          <p:cNvPr id="10" name="Rectangle 9"/>
          <p:cNvSpPr>
            <a:spLocks noChangeArrowheads="1"/>
          </p:cNvSpPr>
          <p:nvPr/>
        </p:nvSpPr>
        <p:spPr bwMode="auto">
          <a:xfrm>
            <a:off x="308215" y="1752600"/>
            <a:ext cx="3653842" cy="457201"/>
          </a:xfrm>
          <a:prstGeom prst="rect">
            <a:avLst/>
          </a:prstGeom>
          <a:solidFill>
            <a:srgbClr val="DBECC4"/>
          </a:solidFill>
          <a:ln w="9525">
            <a:solidFill>
              <a:srgbClr val="DBECC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68" tIns="45682" rIns="91368" bIns="45682"/>
          <a:lstStyle/>
          <a:p>
            <a:pPr marL="342626" indent="-342626">
              <a:spcBef>
                <a:spcPct val="20000"/>
              </a:spcBef>
            </a:pPr>
            <a:r>
              <a:rPr lang="en-US" b="1" smtClean="0">
                <a:latin typeface="Cambria" pitchFamily="18" charset="0"/>
              </a:rPr>
              <a:t>Murah</a:t>
            </a:r>
            <a:endParaRPr lang="en-US" b="1">
              <a:latin typeface="Cambria" pitchFamily="18" charset="0"/>
            </a:endParaRPr>
          </a:p>
        </p:txBody>
      </p:sp>
      <p:sp>
        <p:nvSpPr>
          <p:cNvPr id="11" name="Text Box 6"/>
          <p:cNvSpPr txBox="1">
            <a:spLocks noChangeArrowheads="1"/>
          </p:cNvSpPr>
          <p:nvPr/>
        </p:nvSpPr>
        <p:spPr bwMode="auto">
          <a:xfrm>
            <a:off x="4648202" y="2819394"/>
            <a:ext cx="4190998" cy="1631139"/>
          </a:xfrm>
          <a:prstGeom prst="rect">
            <a:avLst/>
          </a:prstGeom>
          <a:solidFill>
            <a:srgbClr val="B3D68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68" tIns="45682" rIns="91368" bIns="45682">
            <a:spAutoFit/>
          </a:bodyPr>
          <a:lstStyle/>
          <a:p>
            <a:endParaRPr lang="en-US" sz="2000" b="1">
              <a:latin typeface="Cambria" pitchFamily="18" charset="0"/>
            </a:endParaRPr>
          </a:p>
          <a:p>
            <a:r>
              <a:rPr lang="en-US" sz="2000" smtClean="0">
                <a:latin typeface="Cambria" pitchFamily="18" charset="0"/>
              </a:rPr>
              <a:t>Cukup datang ke Bank Agen Penjual atau Manager Investasi dan bisa sistem autodebet otomatis setiap bulannya</a:t>
            </a:r>
            <a:endParaRPr lang="en-US" sz="2000">
              <a:latin typeface="Cambria" pitchFamily="18" charset="0"/>
            </a:endParaRPr>
          </a:p>
        </p:txBody>
      </p:sp>
      <p:sp>
        <p:nvSpPr>
          <p:cNvPr id="12" name="Rectangle 7"/>
          <p:cNvSpPr>
            <a:spLocks noChangeArrowheads="1"/>
          </p:cNvSpPr>
          <p:nvPr/>
        </p:nvSpPr>
        <p:spPr bwMode="auto">
          <a:xfrm>
            <a:off x="4648200" y="2514600"/>
            <a:ext cx="4191000" cy="457201"/>
          </a:xfrm>
          <a:prstGeom prst="rect">
            <a:avLst/>
          </a:prstGeom>
          <a:solidFill>
            <a:srgbClr val="DBECC4"/>
          </a:solidFill>
          <a:ln w="9525">
            <a:solidFill>
              <a:srgbClr val="DBECC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68" tIns="45682" rIns="91368" bIns="45682"/>
          <a:lstStyle/>
          <a:p>
            <a:pPr marL="342626" indent="-342626">
              <a:spcBef>
                <a:spcPct val="20000"/>
              </a:spcBef>
            </a:pPr>
            <a:r>
              <a:rPr lang="en-US" b="1" smtClean="0">
                <a:latin typeface="Cambria" pitchFamily="18" charset="0"/>
              </a:rPr>
              <a:t>Mudah</a:t>
            </a:r>
            <a:endParaRPr lang="en-US" b="1">
              <a:latin typeface="Cambria" pitchFamily="18" charset="0"/>
            </a:endParaRPr>
          </a:p>
        </p:txBody>
      </p:sp>
      <p:sp>
        <p:nvSpPr>
          <p:cNvPr id="13" name="Text Box 6"/>
          <p:cNvSpPr txBox="1">
            <a:spLocks noChangeArrowheads="1"/>
          </p:cNvSpPr>
          <p:nvPr/>
        </p:nvSpPr>
        <p:spPr bwMode="auto">
          <a:xfrm>
            <a:off x="1219202" y="5229838"/>
            <a:ext cx="4190998" cy="1323362"/>
          </a:xfrm>
          <a:prstGeom prst="rect">
            <a:avLst/>
          </a:prstGeom>
          <a:solidFill>
            <a:srgbClr val="B3D68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68" tIns="45682" rIns="91368" bIns="45682">
            <a:spAutoFit/>
          </a:bodyPr>
          <a:lstStyle/>
          <a:p>
            <a:endParaRPr lang="en-US" sz="2000" b="1">
              <a:latin typeface="Cambria" pitchFamily="18" charset="0"/>
            </a:endParaRPr>
          </a:p>
          <a:p>
            <a:r>
              <a:rPr lang="en-US" sz="2000" smtClean="0">
                <a:latin typeface="Cambria" pitchFamily="18" charset="0"/>
              </a:rPr>
              <a:t>Fungsi mikir dialihkan kepada Manager Investasi yang memang ahlinya di bidang investasi</a:t>
            </a:r>
            <a:endParaRPr lang="en-US" sz="2000">
              <a:latin typeface="Cambria" pitchFamily="18" charset="0"/>
            </a:endParaRPr>
          </a:p>
        </p:txBody>
      </p:sp>
      <p:sp>
        <p:nvSpPr>
          <p:cNvPr id="14" name="Rectangle 7"/>
          <p:cNvSpPr>
            <a:spLocks noChangeArrowheads="1"/>
          </p:cNvSpPr>
          <p:nvPr/>
        </p:nvSpPr>
        <p:spPr bwMode="auto">
          <a:xfrm>
            <a:off x="1219200" y="4925044"/>
            <a:ext cx="4191000" cy="457201"/>
          </a:xfrm>
          <a:prstGeom prst="rect">
            <a:avLst/>
          </a:prstGeom>
          <a:solidFill>
            <a:srgbClr val="DBECC4"/>
          </a:solidFill>
          <a:ln w="9525">
            <a:solidFill>
              <a:srgbClr val="DBECC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68" tIns="45682" rIns="91368" bIns="45682"/>
          <a:lstStyle/>
          <a:p>
            <a:pPr marL="342626" indent="-342626">
              <a:spcBef>
                <a:spcPct val="20000"/>
              </a:spcBef>
            </a:pPr>
            <a:r>
              <a:rPr lang="en-US" b="1" smtClean="0">
                <a:latin typeface="Cambria" pitchFamily="18" charset="0"/>
              </a:rPr>
              <a:t>Tanpa Perlu Banyak Mikir</a:t>
            </a:r>
            <a:endParaRPr lang="en-US" b="1">
              <a:latin typeface="Cambria" pitchFamily="18" charset="0"/>
            </a:endParaRPr>
          </a:p>
        </p:txBody>
      </p:sp>
    </p:spTree>
    <p:extLst>
      <p:ext uri="{BB962C8B-B14F-4D97-AF65-F5344CB8AC3E}">
        <p14:creationId xmlns:p14="http://schemas.microsoft.com/office/powerpoint/2010/main" val="357192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3" y="182880"/>
            <a:ext cx="8839200" cy="1111664"/>
          </a:xfrm>
        </p:spPr>
        <p:txBody>
          <a:bodyPr>
            <a:normAutofit/>
          </a:bodyPr>
          <a:lstStyle/>
          <a:p>
            <a:r>
              <a:rPr lang="en-US" smtClean="0"/>
              <a:t>Our Belief</a:t>
            </a:r>
            <a:endParaRPr lang="en-US"/>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235396598"/>
              </p:ext>
            </p:extLst>
          </p:nvPr>
        </p:nvGraphicFramePr>
        <p:xfrm>
          <a:off x="1932856" y="1666221"/>
          <a:ext cx="5382344" cy="5344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5</a:t>
            </a:fld>
            <a:endParaRPr lang="en-US" sz="1000">
              <a:latin typeface="+mn-lt"/>
            </a:endParaRPr>
          </a:p>
        </p:txBody>
      </p:sp>
    </p:spTree>
    <p:extLst>
      <p:ext uri="{BB962C8B-B14F-4D97-AF65-F5344CB8AC3E}">
        <p14:creationId xmlns:p14="http://schemas.microsoft.com/office/powerpoint/2010/main" val="76493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0815B99A-EB3E-4AEB-9B03-D7F92408A248}"/>
                                            </p:graphicEl>
                                          </p:spTgt>
                                        </p:tgtEl>
                                        <p:attrNameLst>
                                          <p:attrName>style.visibility</p:attrName>
                                        </p:attrNameLst>
                                      </p:cBhvr>
                                      <p:to>
                                        <p:strVal val="visible"/>
                                      </p:to>
                                    </p:set>
                                    <p:animEffect transition="in" filter="fade">
                                      <p:cBhvr>
                                        <p:cTn id="7" dur="500"/>
                                        <p:tgtEl>
                                          <p:spTgt spid="6">
                                            <p:graphicEl>
                                              <a:dgm id="{0815B99A-EB3E-4AEB-9B03-D7F92408A24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6794099D-553E-474B-AA42-8F614DF47CE6}"/>
                                            </p:graphicEl>
                                          </p:spTgt>
                                        </p:tgtEl>
                                        <p:attrNameLst>
                                          <p:attrName>style.visibility</p:attrName>
                                        </p:attrNameLst>
                                      </p:cBhvr>
                                      <p:to>
                                        <p:strVal val="visible"/>
                                      </p:to>
                                    </p:set>
                                    <p:animEffect transition="in" filter="fade">
                                      <p:cBhvr>
                                        <p:cTn id="12" dur="500"/>
                                        <p:tgtEl>
                                          <p:spTgt spid="6">
                                            <p:graphicEl>
                                              <a:dgm id="{6794099D-553E-474B-AA42-8F614DF47CE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41061CC9-0A9C-4195-B3EA-56546B8B0707}"/>
                                            </p:graphicEl>
                                          </p:spTgt>
                                        </p:tgtEl>
                                        <p:attrNameLst>
                                          <p:attrName>style.visibility</p:attrName>
                                        </p:attrNameLst>
                                      </p:cBhvr>
                                      <p:to>
                                        <p:strVal val="visible"/>
                                      </p:to>
                                    </p:set>
                                    <p:animEffect transition="in" filter="fade">
                                      <p:cBhvr>
                                        <p:cTn id="17" dur="500"/>
                                        <p:tgtEl>
                                          <p:spTgt spid="6">
                                            <p:graphicEl>
                                              <a:dgm id="{41061CC9-0A9C-4195-B3EA-56546B8B0707}"/>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graphicEl>
                                              <a:dgm id="{1B04F50A-D09E-4492-BBE5-73554672216E}"/>
                                            </p:graphicEl>
                                          </p:spTgt>
                                        </p:tgtEl>
                                        <p:attrNameLst>
                                          <p:attrName>style.visibility</p:attrName>
                                        </p:attrNameLst>
                                      </p:cBhvr>
                                      <p:to>
                                        <p:strVal val="visible"/>
                                      </p:to>
                                    </p:set>
                                    <p:animEffect transition="in" filter="fade">
                                      <p:cBhvr>
                                        <p:cTn id="20" dur="500"/>
                                        <p:tgtEl>
                                          <p:spTgt spid="6">
                                            <p:graphicEl>
                                              <a:dgm id="{1B04F50A-D09E-4492-BBE5-73554672216E}"/>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graphicEl>
                                              <a:dgm id="{3CEF552A-56AE-4784-81DF-0A6B8CFBBFD9}"/>
                                            </p:graphicEl>
                                          </p:spTgt>
                                        </p:tgtEl>
                                        <p:attrNameLst>
                                          <p:attrName>style.visibility</p:attrName>
                                        </p:attrNameLst>
                                      </p:cBhvr>
                                      <p:to>
                                        <p:strVal val="visible"/>
                                      </p:to>
                                    </p:set>
                                    <p:animEffect transition="in" filter="fade">
                                      <p:cBhvr>
                                        <p:cTn id="25" dur="500"/>
                                        <p:tgtEl>
                                          <p:spTgt spid="6">
                                            <p:graphicEl>
                                              <a:dgm id="{3CEF552A-56AE-4784-81DF-0A6B8CFBBFD9}"/>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graphicEl>
                                              <a:dgm id="{EB82AD39-B7AC-4FAF-B69E-62974E045F09}"/>
                                            </p:graphicEl>
                                          </p:spTgt>
                                        </p:tgtEl>
                                        <p:attrNameLst>
                                          <p:attrName>style.visibility</p:attrName>
                                        </p:attrNameLst>
                                      </p:cBhvr>
                                      <p:to>
                                        <p:strVal val="visible"/>
                                      </p:to>
                                    </p:set>
                                    <p:animEffect transition="in" filter="fade">
                                      <p:cBhvr>
                                        <p:cTn id="28" dur="500"/>
                                        <p:tgtEl>
                                          <p:spTgt spid="6">
                                            <p:graphicEl>
                                              <a:dgm id="{EB82AD39-B7AC-4FAF-B69E-62974E045F0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39005B82-95BE-4804-B4CC-97552C9DF257}"/>
                                            </p:graphicEl>
                                          </p:spTgt>
                                        </p:tgtEl>
                                        <p:attrNameLst>
                                          <p:attrName>style.visibility</p:attrName>
                                        </p:attrNameLst>
                                      </p:cBhvr>
                                      <p:to>
                                        <p:strVal val="visible"/>
                                      </p:to>
                                    </p:set>
                                    <p:animEffect transition="in" filter="fade">
                                      <p:cBhvr>
                                        <p:cTn id="31" dur="500"/>
                                        <p:tgtEl>
                                          <p:spTgt spid="6">
                                            <p:graphicEl>
                                              <a:dgm id="{39005B82-95BE-4804-B4CC-97552C9DF2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452360327"/>
              </p:ext>
            </p:extLst>
          </p:nvPr>
        </p:nvGraphicFramePr>
        <p:xfrm>
          <a:off x="152405" y="1828800"/>
          <a:ext cx="8839201" cy="4648200"/>
        </p:xfrm>
        <a:graphic>
          <a:graphicData uri="http://schemas.openxmlformats.org/drawingml/2006/table">
            <a:tbl>
              <a:tblPr firstRow="1" firstCol="1" bandRow="1">
                <a:tableStyleId>{3B4B98B0-60AC-42C2-AFA5-B58CD77FA1E5}</a:tableStyleId>
              </a:tblPr>
              <a:tblGrid>
                <a:gridCol w="1344714"/>
                <a:gridCol w="2497577"/>
                <a:gridCol w="2498455"/>
                <a:gridCol w="2498455"/>
              </a:tblGrid>
              <a:tr h="1104138">
                <a:tc>
                  <a:txBody>
                    <a:bodyPr/>
                    <a:lstStyle/>
                    <a:p>
                      <a:pPr algn="ctr">
                        <a:lnSpc>
                          <a:spcPct val="115000"/>
                        </a:lnSpc>
                        <a:spcAft>
                          <a:spcPts val="0"/>
                        </a:spcAft>
                      </a:pPr>
                      <a:r>
                        <a:rPr lang="en-US" sz="2000">
                          <a:effectLst/>
                          <a:latin typeface="Cambria" pitchFamily="18" charset="0"/>
                        </a:rPr>
                        <a:t>Lama Investasi (Thn)</a:t>
                      </a:r>
                      <a:endParaRPr lang="en-US" sz="1200">
                        <a:effectLst/>
                        <a:latin typeface="Cambria" pitchFamily="18" charset="0"/>
                        <a:ea typeface="Calibri"/>
                        <a:cs typeface="Times New Roman"/>
                      </a:endParaRPr>
                    </a:p>
                  </a:txBody>
                  <a:tcPr marL="68579" marR="68579" marT="0" marB="0" anchor="ctr"/>
                </a:tc>
                <a:tc>
                  <a:txBody>
                    <a:bodyPr/>
                    <a:lstStyle/>
                    <a:p>
                      <a:pPr algn="ctr">
                        <a:lnSpc>
                          <a:spcPct val="115000"/>
                        </a:lnSpc>
                        <a:spcAft>
                          <a:spcPts val="0"/>
                        </a:spcAft>
                      </a:pPr>
                      <a:r>
                        <a:rPr lang="en-US" sz="2400">
                          <a:effectLst/>
                          <a:latin typeface="Cambria" pitchFamily="18" charset="0"/>
                        </a:rPr>
                        <a:t>Konservatif</a:t>
                      </a:r>
                      <a:endParaRPr lang="en-US" sz="2400">
                        <a:effectLst/>
                        <a:latin typeface="Cambria" pitchFamily="18" charset="0"/>
                        <a:ea typeface="Calibri"/>
                        <a:cs typeface="Times New Roman"/>
                      </a:endParaRPr>
                    </a:p>
                  </a:txBody>
                  <a:tcPr marL="68579" marR="68579" marT="0" marB="0" anchor="ctr"/>
                </a:tc>
                <a:tc>
                  <a:txBody>
                    <a:bodyPr/>
                    <a:lstStyle/>
                    <a:p>
                      <a:pPr algn="ctr">
                        <a:lnSpc>
                          <a:spcPct val="115000"/>
                        </a:lnSpc>
                        <a:spcAft>
                          <a:spcPts val="0"/>
                        </a:spcAft>
                      </a:pPr>
                      <a:r>
                        <a:rPr lang="en-US" sz="2400">
                          <a:effectLst/>
                          <a:latin typeface="Cambria" pitchFamily="18" charset="0"/>
                        </a:rPr>
                        <a:t>Moderat</a:t>
                      </a:r>
                      <a:endParaRPr lang="en-US" sz="2400">
                        <a:effectLst/>
                        <a:latin typeface="Cambria" pitchFamily="18" charset="0"/>
                        <a:ea typeface="Calibri"/>
                        <a:cs typeface="Times New Roman"/>
                      </a:endParaRPr>
                    </a:p>
                  </a:txBody>
                  <a:tcPr marL="68579" marR="68579" marT="0" marB="0" anchor="ctr"/>
                </a:tc>
                <a:tc>
                  <a:txBody>
                    <a:bodyPr/>
                    <a:lstStyle/>
                    <a:p>
                      <a:pPr algn="ctr">
                        <a:lnSpc>
                          <a:spcPct val="115000"/>
                        </a:lnSpc>
                        <a:spcAft>
                          <a:spcPts val="0"/>
                        </a:spcAft>
                      </a:pPr>
                      <a:r>
                        <a:rPr lang="en-US" sz="2400">
                          <a:effectLst/>
                          <a:latin typeface="Cambria" pitchFamily="18" charset="0"/>
                        </a:rPr>
                        <a:t>Agresif</a:t>
                      </a:r>
                      <a:endParaRPr lang="en-US" sz="2400">
                        <a:effectLst/>
                        <a:latin typeface="Cambria" pitchFamily="18" charset="0"/>
                        <a:ea typeface="Calibri"/>
                        <a:cs typeface="Times New Roman"/>
                      </a:endParaRPr>
                    </a:p>
                  </a:txBody>
                  <a:tcPr marL="68579" marR="68579" marT="0" marB="0" anchor="ctr"/>
                </a:tc>
              </a:tr>
              <a:tr h="590677">
                <a:tc>
                  <a:txBody>
                    <a:bodyPr/>
                    <a:lstStyle/>
                    <a:p>
                      <a:pPr algn="ctr">
                        <a:lnSpc>
                          <a:spcPct val="115000"/>
                        </a:lnSpc>
                        <a:spcAft>
                          <a:spcPts val="0"/>
                        </a:spcAft>
                      </a:pPr>
                      <a:r>
                        <a:rPr lang="en-US" sz="2000">
                          <a:effectLst/>
                          <a:latin typeface="Cambria" pitchFamily="18" charset="0"/>
                        </a:rPr>
                        <a:t>&lt; 1</a:t>
                      </a:r>
                      <a:endParaRPr lang="en-US" sz="1200">
                        <a:effectLst/>
                        <a:latin typeface="Cambria" pitchFamily="18" charset="0"/>
                        <a:ea typeface="Calibri"/>
                        <a:cs typeface="Times New Roman"/>
                      </a:endParaRPr>
                    </a:p>
                  </a:txBody>
                  <a:tcPr marL="68579" marR="68579" marT="0" marB="0" anchor="ctr"/>
                </a:tc>
                <a:tc>
                  <a:txBody>
                    <a:bodyPr/>
                    <a:lstStyle/>
                    <a:p>
                      <a:pPr algn="ctr">
                        <a:lnSpc>
                          <a:spcPct val="115000"/>
                        </a:lnSpc>
                        <a:spcAft>
                          <a:spcPts val="0"/>
                        </a:spcAft>
                      </a:pPr>
                      <a:r>
                        <a:rPr lang="en-US" sz="2000">
                          <a:effectLst/>
                          <a:latin typeface="Cambria" pitchFamily="18" charset="0"/>
                        </a:rPr>
                        <a:t>Tab / Deposito</a:t>
                      </a:r>
                      <a:endParaRPr lang="en-US" sz="1200">
                        <a:effectLst/>
                        <a:latin typeface="Cambria" pitchFamily="18" charset="0"/>
                        <a:ea typeface="Calibri"/>
                        <a:cs typeface="Times New Roman"/>
                      </a:endParaRPr>
                    </a:p>
                  </a:txBody>
                  <a:tcPr marL="68579" marR="68579" marT="0" marB="0" anchor="ctr"/>
                </a:tc>
                <a:tc>
                  <a:txBody>
                    <a:bodyPr/>
                    <a:lstStyle/>
                    <a:p>
                      <a:pPr algn="ctr">
                        <a:lnSpc>
                          <a:spcPct val="115000"/>
                        </a:lnSpc>
                        <a:spcAft>
                          <a:spcPts val="0"/>
                        </a:spcAft>
                      </a:pPr>
                      <a:r>
                        <a:rPr lang="en-US" sz="2000">
                          <a:effectLst/>
                          <a:latin typeface="Cambria" pitchFamily="18" charset="0"/>
                        </a:rPr>
                        <a:t>Tab / Deposito</a:t>
                      </a:r>
                      <a:endParaRPr lang="en-US" sz="1200">
                        <a:effectLst/>
                        <a:latin typeface="Cambria" pitchFamily="18" charset="0"/>
                        <a:ea typeface="Calibri"/>
                        <a:cs typeface="Times New Roman"/>
                      </a:endParaRPr>
                    </a:p>
                  </a:txBody>
                  <a:tcPr marL="68579" marR="68579" marT="0" marB="0" anchor="ctr"/>
                </a:tc>
                <a:tc>
                  <a:txBody>
                    <a:bodyPr/>
                    <a:lstStyle/>
                    <a:p>
                      <a:pPr algn="ctr">
                        <a:lnSpc>
                          <a:spcPct val="115000"/>
                        </a:lnSpc>
                        <a:spcAft>
                          <a:spcPts val="0"/>
                        </a:spcAft>
                      </a:pPr>
                      <a:r>
                        <a:rPr lang="en-US" sz="2000">
                          <a:effectLst/>
                          <a:latin typeface="Cambria" pitchFamily="18" charset="0"/>
                        </a:rPr>
                        <a:t>Tab / Deposito</a:t>
                      </a:r>
                      <a:endParaRPr lang="en-US" sz="1200">
                        <a:effectLst/>
                        <a:latin typeface="Cambria" pitchFamily="18" charset="0"/>
                        <a:ea typeface="Calibri"/>
                        <a:cs typeface="Times New Roman"/>
                      </a:endParaRPr>
                    </a:p>
                  </a:txBody>
                  <a:tcPr marL="68579" marR="68579" marT="0" marB="0" anchor="ctr"/>
                </a:tc>
              </a:tr>
              <a:tr h="590677">
                <a:tc>
                  <a:txBody>
                    <a:bodyPr/>
                    <a:lstStyle/>
                    <a:p>
                      <a:pPr algn="ctr">
                        <a:lnSpc>
                          <a:spcPct val="115000"/>
                        </a:lnSpc>
                        <a:spcAft>
                          <a:spcPts val="0"/>
                        </a:spcAft>
                      </a:pPr>
                      <a:r>
                        <a:rPr lang="en-US" sz="2000">
                          <a:effectLst/>
                          <a:latin typeface="Cambria" pitchFamily="18" charset="0"/>
                        </a:rPr>
                        <a:t>1 – </a:t>
                      </a:r>
                      <a:r>
                        <a:rPr lang="id-ID" sz="2000" smtClean="0">
                          <a:effectLst/>
                          <a:latin typeface="Cambria" pitchFamily="18" charset="0"/>
                        </a:rPr>
                        <a:t>2</a:t>
                      </a:r>
                      <a:endParaRPr lang="en-US" sz="1200">
                        <a:effectLst/>
                        <a:latin typeface="Cambria" pitchFamily="18" charset="0"/>
                        <a:ea typeface="Calibri"/>
                        <a:cs typeface="Times New Roman"/>
                      </a:endParaRPr>
                    </a:p>
                  </a:txBody>
                  <a:tcPr marL="68579" marR="68579" marT="0" marB="0" anchor="ctr"/>
                </a:tc>
                <a:tc>
                  <a:txBody>
                    <a:bodyPr/>
                    <a:lstStyle/>
                    <a:p>
                      <a:pPr algn="ctr">
                        <a:lnSpc>
                          <a:spcPct val="115000"/>
                        </a:lnSpc>
                        <a:spcAft>
                          <a:spcPts val="0"/>
                        </a:spcAft>
                      </a:pPr>
                      <a:r>
                        <a:rPr lang="en-US" sz="2000">
                          <a:effectLst/>
                          <a:latin typeface="Cambria" pitchFamily="18" charset="0"/>
                        </a:rPr>
                        <a:t>RD Pasar Uang</a:t>
                      </a:r>
                      <a:endParaRPr lang="en-US" sz="1200">
                        <a:effectLst/>
                        <a:latin typeface="Cambria" pitchFamily="18" charset="0"/>
                        <a:ea typeface="Calibri"/>
                        <a:cs typeface="Times New Roman"/>
                      </a:endParaRPr>
                    </a:p>
                  </a:txBody>
                  <a:tcPr marL="68579" marR="68579" marT="0" marB="0" anchor="ctr"/>
                </a:tc>
                <a:tc>
                  <a:txBody>
                    <a:bodyPr/>
                    <a:lstStyle/>
                    <a:p>
                      <a:pPr algn="ctr">
                        <a:lnSpc>
                          <a:spcPct val="115000"/>
                        </a:lnSpc>
                        <a:spcAft>
                          <a:spcPts val="0"/>
                        </a:spcAft>
                      </a:pPr>
                      <a:r>
                        <a:rPr lang="en-US" sz="2000">
                          <a:effectLst/>
                          <a:latin typeface="Cambria" pitchFamily="18" charset="0"/>
                        </a:rPr>
                        <a:t>RD Pasar Uang</a:t>
                      </a:r>
                      <a:endParaRPr lang="en-US" sz="1200">
                        <a:effectLst/>
                        <a:latin typeface="Cambria" pitchFamily="18" charset="0"/>
                        <a:ea typeface="Calibri"/>
                        <a:cs typeface="Times New Roman"/>
                      </a:endParaRPr>
                    </a:p>
                  </a:txBody>
                  <a:tcPr marL="68579" marR="68579" marT="0" marB="0" anchor="ctr"/>
                </a:tc>
                <a:tc>
                  <a:txBody>
                    <a:bodyPr/>
                    <a:lstStyle/>
                    <a:p>
                      <a:pPr algn="ctr">
                        <a:lnSpc>
                          <a:spcPct val="115000"/>
                        </a:lnSpc>
                        <a:spcAft>
                          <a:spcPts val="0"/>
                        </a:spcAft>
                      </a:pPr>
                      <a:r>
                        <a:rPr lang="en-US" sz="2000">
                          <a:effectLst/>
                          <a:latin typeface="Cambria" pitchFamily="18" charset="0"/>
                        </a:rPr>
                        <a:t>RD Pasar Uang</a:t>
                      </a:r>
                      <a:endParaRPr lang="en-US" sz="1200">
                        <a:effectLst/>
                        <a:latin typeface="Cambria" pitchFamily="18" charset="0"/>
                        <a:ea typeface="Calibri"/>
                        <a:cs typeface="Times New Roman"/>
                      </a:endParaRPr>
                    </a:p>
                  </a:txBody>
                  <a:tcPr marL="68579" marR="68579" marT="0" marB="0" anchor="ctr"/>
                </a:tc>
              </a:tr>
              <a:tr h="590677">
                <a:tc>
                  <a:txBody>
                    <a:bodyPr/>
                    <a:lstStyle/>
                    <a:p>
                      <a:pPr algn="ctr">
                        <a:lnSpc>
                          <a:spcPct val="115000"/>
                        </a:lnSpc>
                        <a:spcAft>
                          <a:spcPts val="0"/>
                        </a:spcAft>
                      </a:pPr>
                      <a:r>
                        <a:rPr lang="en-US" sz="2000">
                          <a:effectLst/>
                          <a:latin typeface="Cambria" pitchFamily="18" charset="0"/>
                        </a:rPr>
                        <a:t>3 – 5</a:t>
                      </a:r>
                      <a:endParaRPr lang="en-US" sz="1200">
                        <a:effectLst/>
                        <a:latin typeface="Cambria" pitchFamily="18" charset="0"/>
                        <a:ea typeface="Calibri"/>
                        <a:cs typeface="Times New Roman"/>
                      </a:endParaRPr>
                    </a:p>
                  </a:txBody>
                  <a:tcPr marL="68579" marR="68579" marT="0" marB="0" anchor="ctr"/>
                </a:tc>
                <a:tc>
                  <a:txBody>
                    <a:bodyPr/>
                    <a:lstStyle/>
                    <a:p>
                      <a:pPr algn="ctr">
                        <a:lnSpc>
                          <a:spcPct val="115000"/>
                        </a:lnSpc>
                        <a:spcAft>
                          <a:spcPts val="0"/>
                        </a:spcAft>
                      </a:pPr>
                      <a:r>
                        <a:rPr lang="en-US" sz="2000">
                          <a:effectLst/>
                          <a:latin typeface="Cambria" pitchFamily="18" charset="0"/>
                        </a:rPr>
                        <a:t>RD Pasar Uang</a:t>
                      </a:r>
                      <a:endParaRPr lang="en-US" sz="1200">
                        <a:effectLst/>
                        <a:latin typeface="Cambria" pitchFamily="18" charset="0"/>
                        <a:ea typeface="Calibri"/>
                        <a:cs typeface="Times New Roman"/>
                      </a:endParaRPr>
                    </a:p>
                  </a:txBody>
                  <a:tcPr marL="68579" marR="68579" marT="0" marB="0" anchor="ctr"/>
                </a:tc>
                <a:tc>
                  <a:txBody>
                    <a:bodyPr/>
                    <a:lstStyle/>
                    <a:p>
                      <a:pPr algn="ctr">
                        <a:lnSpc>
                          <a:spcPct val="115000"/>
                        </a:lnSpc>
                        <a:spcAft>
                          <a:spcPts val="0"/>
                        </a:spcAft>
                      </a:pPr>
                      <a:r>
                        <a:rPr lang="en-US" sz="2000">
                          <a:effectLst/>
                          <a:latin typeface="Cambria" pitchFamily="18" charset="0"/>
                        </a:rPr>
                        <a:t>RD Pasar Uang</a:t>
                      </a:r>
                      <a:endParaRPr lang="en-US" sz="1200">
                        <a:effectLst/>
                        <a:latin typeface="Cambria" pitchFamily="18" charset="0"/>
                        <a:ea typeface="Calibri"/>
                        <a:cs typeface="Times New Roman"/>
                      </a:endParaRPr>
                    </a:p>
                  </a:txBody>
                  <a:tcPr marL="68579" marR="68579" marT="0" marB="0" anchor="ctr"/>
                </a:tc>
                <a:tc>
                  <a:txBody>
                    <a:bodyPr/>
                    <a:lstStyle/>
                    <a:p>
                      <a:pPr algn="ctr">
                        <a:lnSpc>
                          <a:spcPct val="115000"/>
                        </a:lnSpc>
                        <a:spcAft>
                          <a:spcPts val="0"/>
                        </a:spcAft>
                      </a:pPr>
                      <a:r>
                        <a:rPr lang="en-US" sz="2000">
                          <a:effectLst/>
                          <a:latin typeface="Cambria" pitchFamily="18" charset="0"/>
                        </a:rPr>
                        <a:t>RD Pendapatan Tetap</a:t>
                      </a:r>
                      <a:endParaRPr lang="en-US" sz="1200">
                        <a:effectLst/>
                        <a:latin typeface="Cambria" pitchFamily="18" charset="0"/>
                        <a:ea typeface="Calibri"/>
                        <a:cs typeface="Times New Roman"/>
                      </a:endParaRPr>
                    </a:p>
                  </a:txBody>
                  <a:tcPr marL="68579" marR="68579" marT="0" marB="0" anchor="ctr"/>
                </a:tc>
              </a:tr>
              <a:tr h="590677">
                <a:tc>
                  <a:txBody>
                    <a:bodyPr/>
                    <a:lstStyle/>
                    <a:p>
                      <a:pPr algn="ctr">
                        <a:lnSpc>
                          <a:spcPct val="115000"/>
                        </a:lnSpc>
                        <a:spcAft>
                          <a:spcPts val="0"/>
                        </a:spcAft>
                      </a:pPr>
                      <a:r>
                        <a:rPr lang="id-ID" sz="2000" smtClean="0">
                          <a:effectLst/>
                          <a:latin typeface="Cambria" pitchFamily="18" charset="0"/>
                        </a:rPr>
                        <a:t>6</a:t>
                      </a:r>
                      <a:r>
                        <a:rPr lang="en-US" sz="2000" smtClean="0">
                          <a:effectLst/>
                          <a:latin typeface="Cambria" pitchFamily="18" charset="0"/>
                        </a:rPr>
                        <a:t> </a:t>
                      </a:r>
                      <a:r>
                        <a:rPr lang="en-US" sz="2000">
                          <a:effectLst/>
                          <a:latin typeface="Cambria" pitchFamily="18" charset="0"/>
                        </a:rPr>
                        <a:t>– 10</a:t>
                      </a:r>
                      <a:endParaRPr lang="en-US" sz="1200">
                        <a:effectLst/>
                        <a:latin typeface="Cambria" pitchFamily="18" charset="0"/>
                        <a:ea typeface="Calibri"/>
                        <a:cs typeface="Times New Roman"/>
                      </a:endParaRPr>
                    </a:p>
                  </a:txBody>
                  <a:tcPr marL="68579" marR="68579" marT="0" marB="0" anchor="ctr"/>
                </a:tc>
                <a:tc>
                  <a:txBody>
                    <a:bodyPr/>
                    <a:lstStyle/>
                    <a:p>
                      <a:pPr algn="ctr">
                        <a:lnSpc>
                          <a:spcPct val="115000"/>
                        </a:lnSpc>
                        <a:spcAft>
                          <a:spcPts val="0"/>
                        </a:spcAft>
                      </a:pPr>
                      <a:r>
                        <a:rPr lang="en-US" sz="2000">
                          <a:effectLst/>
                          <a:latin typeface="Cambria" pitchFamily="18" charset="0"/>
                        </a:rPr>
                        <a:t>RD Pendapatan Tetap</a:t>
                      </a:r>
                      <a:endParaRPr lang="en-US" sz="1200">
                        <a:effectLst/>
                        <a:latin typeface="Cambria" pitchFamily="18" charset="0"/>
                        <a:ea typeface="Calibri"/>
                        <a:cs typeface="Times New Roman"/>
                      </a:endParaRPr>
                    </a:p>
                  </a:txBody>
                  <a:tcPr marL="68579" marR="68579" marT="0" marB="0" anchor="ctr"/>
                </a:tc>
                <a:tc>
                  <a:txBody>
                    <a:bodyPr/>
                    <a:lstStyle/>
                    <a:p>
                      <a:pPr algn="ctr">
                        <a:lnSpc>
                          <a:spcPct val="115000"/>
                        </a:lnSpc>
                        <a:spcAft>
                          <a:spcPts val="0"/>
                        </a:spcAft>
                      </a:pPr>
                      <a:r>
                        <a:rPr lang="en-US" sz="2000">
                          <a:effectLst/>
                          <a:latin typeface="Cambria" pitchFamily="18" charset="0"/>
                        </a:rPr>
                        <a:t>RD Pendapatan Tetap</a:t>
                      </a:r>
                      <a:endParaRPr lang="en-US" sz="1200">
                        <a:effectLst/>
                        <a:latin typeface="Cambria" pitchFamily="18" charset="0"/>
                        <a:ea typeface="Calibri"/>
                        <a:cs typeface="Times New Roman"/>
                      </a:endParaRPr>
                    </a:p>
                  </a:txBody>
                  <a:tcPr marL="68579" marR="68579" marT="0" marB="0" anchor="ctr"/>
                </a:tc>
                <a:tc>
                  <a:txBody>
                    <a:bodyPr/>
                    <a:lstStyle/>
                    <a:p>
                      <a:pPr algn="ctr">
                        <a:lnSpc>
                          <a:spcPct val="115000"/>
                        </a:lnSpc>
                        <a:spcAft>
                          <a:spcPts val="0"/>
                        </a:spcAft>
                      </a:pPr>
                      <a:r>
                        <a:rPr lang="en-US" sz="2000">
                          <a:effectLst/>
                          <a:latin typeface="Cambria" pitchFamily="18" charset="0"/>
                        </a:rPr>
                        <a:t>RD Campuran</a:t>
                      </a:r>
                      <a:endParaRPr lang="en-US" sz="1200">
                        <a:effectLst/>
                        <a:latin typeface="Cambria" pitchFamily="18" charset="0"/>
                        <a:ea typeface="Calibri"/>
                        <a:cs typeface="Times New Roman"/>
                      </a:endParaRPr>
                    </a:p>
                  </a:txBody>
                  <a:tcPr marL="68579" marR="68579" marT="0" marB="0" anchor="ctr"/>
                </a:tc>
              </a:tr>
              <a:tr h="590677">
                <a:tc>
                  <a:txBody>
                    <a:bodyPr/>
                    <a:lstStyle/>
                    <a:p>
                      <a:pPr algn="ctr">
                        <a:lnSpc>
                          <a:spcPct val="115000"/>
                        </a:lnSpc>
                        <a:spcAft>
                          <a:spcPts val="0"/>
                        </a:spcAft>
                      </a:pPr>
                      <a:r>
                        <a:rPr lang="en-US" sz="2000" smtClean="0">
                          <a:effectLst/>
                          <a:latin typeface="Cambria" pitchFamily="18" charset="0"/>
                        </a:rPr>
                        <a:t>1</a:t>
                      </a:r>
                      <a:r>
                        <a:rPr lang="id-ID" sz="2000" smtClean="0">
                          <a:effectLst/>
                          <a:latin typeface="Cambria" pitchFamily="18" charset="0"/>
                        </a:rPr>
                        <a:t>1</a:t>
                      </a:r>
                      <a:r>
                        <a:rPr lang="en-US" sz="2000" smtClean="0">
                          <a:effectLst/>
                          <a:latin typeface="Cambria" pitchFamily="18" charset="0"/>
                        </a:rPr>
                        <a:t> </a:t>
                      </a:r>
                      <a:r>
                        <a:rPr lang="en-US" sz="2000">
                          <a:effectLst/>
                          <a:latin typeface="Cambria" pitchFamily="18" charset="0"/>
                        </a:rPr>
                        <a:t>– 15</a:t>
                      </a:r>
                      <a:endParaRPr lang="en-US" sz="1200">
                        <a:effectLst/>
                        <a:latin typeface="Cambria" pitchFamily="18" charset="0"/>
                        <a:ea typeface="Calibri"/>
                        <a:cs typeface="Times New Roman"/>
                      </a:endParaRPr>
                    </a:p>
                  </a:txBody>
                  <a:tcPr marL="68579" marR="68579" marT="0" marB="0" anchor="ctr"/>
                </a:tc>
                <a:tc>
                  <a:txBody>
                    <a:bodyPr/>
                    <a:lstStyle/>
                    <a:p>
                      <a:pPr algn="ctr">
                        <a:lnSpc>
                          <a:spcPct val="115000"/>
                        </a:lnSpc>
                        <a:spcAft>
                          <a:spcPts val="0"/>
                        </a:spcAft>
                      </a:pPr>
                      <a:r>
                        <a:rPr lang="en-US" sz="2000">
                          <a:effectLst/>
                          <a:latin typeface="Cambria" pitchFamily="18" charset="0"/>
                        </a:rPr>
                        <a:t>RD Campuran</a:t>
                      </a:r>
                      <a:endParaRPr lang="en-US" sz="1200">
                        <a:effectLst/>
                        <a:latin typeface="Cambria" pitchFamily="18" charset="0"/>
                        <a:ea typeface="Calibri"/>
                        <a:cs typeface="Times New Roman"/>
                      </a:endParaRPr>
                    </a:p>
                  </a:txBody>
                  <a:tcPr marL="68579" marR="68579" marT="0" marB="0" anchor="ctr"/>
                </a:tc>
                <a:tc>
                  <a:txBody>
                    <a:bodyPr/>
                    <a:lstStyle/>
                    <a:p>
                      <a:pPr algn="ctr">
                        <a:lnSpc>
                          <a:spcPct val="115000"/>
                        </a:lnSpc>
                        <a:spcAft>
                          <a:spcPts val="0"/>
                        </a:spcAft>
                      </a:pPr>
                      <a:r>
                        <a:rPr lang="en-US" sz="2000">
                          <a:effectLst/>
                          <a:latin typeface="Cambria" pitchFamily="18" charset="0"/>
                        </a:rPr>
                        <a:t>RD Campuran</a:t>
                      </a:r>
                      <a:endParaRPr lang="en-US" sz="1200">
                        <a:effectLst/>
                        <a:latin typeface="Cambria" pitchFamily="18" charset="0"/>
                        <a:ea typeface="Calibri"/>
                        <a:cs typeface="Times New Roman"/>
                      </a:endParaRPr>
                    </a:p>
                  </a:txBody>
                  <a:tcPr marL="68579" marR="68579" marT="0" marB="0" anchor="ctr"/>
                </a:tc>
                <a:tc>
                  <a:txBody>
                    <a:bodyPr/>
                    <a:lstStyle/>
                    <a:p>
                      <a:pPr algn="ctr">
                        <a:lnSpc>
                          <a:spcPct val="115000"/>
                        </a:lnSpc>
                        <a:spcAft>
                          <a:spcPts val="0"/>
                        </a:spcAft>
                      </a:pPr>
                      <a:r>
                        <a:rPr lang="en-US" sz="2000">
                          <a:effectLst/>
                          <a:latin typeface="Cambria" pitchFamily="18" charset="0"/>
                        </a:rPr>
                        <a:t>RD Saham</a:t>
                      </a:r>
                      <a:endParaRPr lang="en-US" sz="1200">
                        <a:effectLst/>
                        <a:latin typeface="Cambria" pitchFamily="18" charset="0"/>
                        <a:ea typeface="Calibri"/>
                        <a:cs typeface="Times New Roman"/>
                      </a:endParaRPr>
                    </a:p>
                  </a:txBody>
                  <a:tcPr marL="68579" marR="68579" marT="0" marB="0" anchor="ctr"/>
                </a:tc>
              </a:tr>
              <a:tr h="590677">
                <a:tc>
                  <a:txBody>
                    <a:bodyPr/>
                    <a:lstStyle/>
                    <a:p>
                      <a:pPr algn="ctr">
                        <a:lnSpc>
                          <a:spcPct val="115000"/>
                        </a:lnSpc>
                        <a:spcAft>
                          <a:spcPts val="0"/>
                        </a:spcAft>
                      </a:pPr>
                      <a:r>
                        <a:rPr lang="en-US" sz="2000">
                          <a:effectLst/>
                          <a:latin typeface="Cambria" pitchFamily="18" charset="0"/>
                        </a:rPr>
                        <a:t>&gt; 15</a:t>
                      </a:r>
                      <a:endParaRPr lang="en-US" sz="1200">
                        <a:effectLst/>
                        <a:latin typeface="Cambria" pitchFamily="18" charset="0"/>
                        <a:ea typeface="Calibri"/>
                        <a:cs typeface="Times New Roman"/>
                      </a:endParaRPr>
                    </a:p>
                  </a:txBody>
                  <a:tcPr marL="68579" marR="68579" marT="0" marB="0" anchor="ctr"/>
                </a:tc>
                <a:tc>
                  <a:txBody>
                    <a:bodyPr/>
                    <a:lstStyle/>
                    <a:p>
                      <a:pPr algn="ctr">
                        <a:lnSpc>
                          <a:spcPct val="115000"/>
                        </a:lnSpc>
                        <a:spcAft>
                          <a:spcPts val="0"/>
                        </a:spcAft>
                      </a:pPr>
                      <a:r>
                        <a:rPr lang="en-US" sz="2000">
                          <a:effectLst/>
                          <a:latin typeface="Cambria" pitchFamily="18" charset="0"/>
                        </a:rPr>
                        <a:t>RD Campuran</a:t>
                      </a:r>
                      <a:endParaRPr lang="en-US" sz="1200">
                        <a:effectLst/>
                        <a:latin typeface="Cambria" pitchFamily="18" charset="0"/>
                        <a:ea typeface="Calibri"/>
                        <a:cs typeface="Times New Roman"/>
                      </a:endParaRPr>
                    </a:p>
                  </a:txBody>
                  <a:tcPr marL="68579" marR="68579" marT="0" marB="0" anchor="ctr"/>
                </a:tc>
                <a:tc>
                  <a:txBody>
                    <a:bodyPr/>
                    <a:lstStyle/>
                    <a:p>
                      <a:pPr algn="ctr">
                        <a:lnSpc>
                          <a:spcPct val="115000"/>
                        </a:lnSpc>
                        <a:spcAft>
                          <a:spcPts val="0"/>
                        </a:spcAft>
                      </a:pPr>
                      <a:r>
                        <a:rPr lang="en-US" sz="2000">
                          <a:effectLst/>
                          <a:latin typeface="Cambria" pitchFamily="18" charset="0"/>
                        </a:rPr>
                        <a:t>RD Saham</a:t>
                      </a:r>
                      <a:endParaRPr lang="en-US" sz="1200">
                        <a:effectLst/>
                        <a:latin typeface="Cambria" pitchFamily="18" charset="0"/>
                        <a:ea typeface="Calibri"/>
                        <a:cs typeface="Times New Roman"/>
                      </a:endParaRPr>
                    </a:p>
                  </a:txBody>
                  <a:tcPr marL="68579" marR="68579" marT="0" marB="0" anchor="ctr"/>
                </a:tc>
                <a:tc>
                  <a:txBody>
                    <a:bodyPr/>
                    <a:lstStyle/>
                    <a:p>
                      <a:pPr algn="ctr">
                        <a:lnSpc>
                          <a:spcPct val="115000"/>
                        </a:lnSpc>
                        <a:spcAft>
                          <a:spcPts val="0"/>
                        </a:spcAft>
                      </a:pPr>
                      <a:r>
                        <a:rPr lang="en-US" sz="2000">
                          <a:effectLst/>
                          <a:latin typeface="Cambria" pitchFamily="18" charset="0"/>
                        </a:rPr>
                        <a:t>RD Saham</a:t>
                      </a:r>
                      <a:endParaRPr lang="en-US" sz="1200">
                        <a:effectLst/>
                        <a:latin typeface="Cambria" pitchFamily="18" charset="0"/>
                        <a:ea typeface="Calibri"/>
                        <a:cs typeface="Times New Roman"/>
                      </a:endParaRPr>
                    </a:p>
                  </a:txBody>
                  <a:tcPr marL="68579" marR="68579" marT="0" marB="0" anchor="ctr"/>
                </a:tc>
              </a:tr>
            </a:tbl>
          </a:graphicData>
        </a:graphic>
      </p:graphicFrame>
      <p:sp>
        <p:nvSpPr>
          <p:cNvPr id="2" name="Title 1"/>
          <p:cNvSpPr>
            <a:spLocks noGrp="1"/>
          </p:cNvSpPr>
          <p:nvPr>
            <p:ph type="title"/>
          </p:nvPr>
        </p:nvSpPr>
        <p:spPr/>
        <p:txBody>
          <a:bodyPr/>
          <a:lstStyle/>
          <a:p>
            <a:r>
              <a:rPr lang="id-ID"/>
              <a:t>Mengelola Risiko Reksadana</a:t>
            </a:r>
            <a:endParaRPr lang="en-US"/>
          </a:p>
        </p:txBody>
      </p:sp>
      <p:sp>
        <p:nvSpPr>
          <p:cNvPr id="4" name="TextBox 3"/>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50</a:t>
            </a:fld>
            <a:endParaRPr lang="en-US" sz="1000">
              <a:latin typeface="+mn-lt"/>
            </a:endParaRPr>
          </a:p>
        </p:txBody>
      </p:sp>
    </p:spTree>
    <p:extLst>
      <p:ext uri="{BB962C8B-B14F-4D97-AF65-F5344CB8AC3E}">
        <p14:creationId xmlns:p14="http://schemas.microsoft.com/office/powerpoint/2010/main" val="61592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Emas vs Reksadana</a:t>
            </a:r>
            <a:endParaRPr lang="en-US"/>
          </a:p>
        </p:txBody>
      </p:sp>
      <p:sp>
        <p:nvSpPr>
          <p:cNvPr id="8" name="TextBox 7"/>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51</a:t>
            </a:fld>
            <a:endParaRPr lang="en-US" sz="1000">
              <a:latin typeface="+mn-lt"/>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797049"/>
            <a:ext cx="8229600" cy="467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939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7" y="139464"/>
            <a:ext cx="4619625" cy="6572249"/>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p:cNvSpPr/>
          <p:nvPr/>
        </p:nvSpPr>
        <p:spPr>
          <a:xfrm>
            <a:off x="5007404" y="440586"/>
            <a:ext cx="3918638" cy="1730425"/>
          </a:xfrm>
          <a:prstGeom prst="rect">
            <a:avLst/>
          </a:prstGeom>
        </p:spPr>
        <p:txBody>
          <a:bodyPr wrap="square" lIns="113491" tIns="56745" rIns="113491" bIns="56745">
            <a:spAutoFit/>
          </a:bodyPr>
          <a:lstStyle/>
          <a:p>
            <a:r>
              <a:rPr lang="en-US" sz="3500" b="1"/>
              <a:t>Cara Kerja Investasi Reksadana</a:t>
            </a:r>
          </a:p>
        </p:txBody>
      </p:sp>
      <p:sp>
        <p:nvSpPr>
          <p:cNvPr id="4" name="Rectangle 3"/>
          <p:cNvSpPr/>
          <p:nvPr/>
        </p:nvSpPr>
        <p:spPr>
          <a:xfrm>
            <a:off x="5007404" y="2560424"/>
            <a:ext cx="3831557" cy="3384738"/>
          </a:xfrm>
          <a:prstGeom prst="rect">
            <a:avLst/>
          </a:prstGeom>
        </p:spPr>
        <p:txBody>
          <a:bodyPr wrap="square" lIns="113504" tIns="56752" rIns="113504" bIns="56752">
            <a:spAutoFit/>
          </a:bodyPr>
          <a:lstStyle/>
          <a:p>
            <a:pPr marL="226615" indent="-226615">
              <a:spcAft>
                <a:spcPts val="1490"/>
              </a:spcAft>
              <a:buFont typeface="Arial" pitchFamily="34" charset="0"/>
              <a:buChar char="•"/>
            </a:pPr>
            <a:r>
              <a:rPr lang="en-US" sz="2500" dirty="0" err="1">
                <a:latin typeface="Cambria" pitchFamily="18" charset="0"/>
              </a:rPr>
              <a:t>Jumlah</a:t>
            </a:r>
            <a:r>
              <a:rPr lang="en-US" sz="2500" dirty="0">
                <a:latin typeface="Cambria" pitchFamily="18" charset="0"/>
              </a:rPr>
              <a:t> Manager </a:t>
            </a:r>
            <a:r>
              <a:rPr lang="en-US" sz="2500" dirty="0" err="1">
                <a:latin typeface="Cambria" pitchFamily="18" charset="0"/>
              </a:rPr>
              <a:t>Investasi</a:t>
            </a:r>
            <a:r>
              <a:rPr lang="en-US" sz="2500" dirty="0">
                <a:latin typeface="Cambria" pitchFamily="18" charset="0"/>
              </a:rPr>
              <a:t> : 80</a:t>
            </a:r>
          </a:p>
          <a:p>
            <a:pPr marL="226615" indent="-226615">
              <a:spcAft>
                <a:spcPts val="1490"/>
              </a:spcAft>
              <a:buFont typeface="Arial" pitchFamily="34" charset="0"/>
              <a:buChar char="•"/>
            </a:pPr>
            <a:r>
              <a:rPr lang="en-US" sz="2500" dirty="0" err="1">
                <a:latin typeface="Cambria" pitchFamily="18" charset="0"/>
              </a:rPr>
              <a:t>Jumlah</a:t>
            </a:r>
            <a:r>
              <a:rPr lang="en-US" sz="2500" dirty="0">
                <a:latin typeface="Cambria" pitchFamily="18" charset="0"/>
              </a:rPr>
              <a:t> </a:t>
            </a:r>
            <a:r>
              <a:rPr lang="en-US" sz="2500" dirty="0" err="1">
                <a:latin typeface="Cambria" pitchFamily="18" charset="0"/>
              </a:rPr>
              <a:t>agen</a:t>
            </a:r>
            <a:r>
              <a:rPr lang="en-US" sz="2500" dirty="0">
                <a:latin typeface="Cambria" pitchFamily="18" charset="0"/>
              </a:rPr>
              <a:t> </a:t>
            </a:r>
            <a:r>
              <a:rPr lang="en-US" sz="2500" dirty="0" err="1">
                <a:latin typeface="Cambria" pitchFamily="18" charset="0"/>
              </a:rPr>
              <a:t>penjual</a:t>
            </a:r>
            <a:r>
              <a:rPr lang="en-US" sz="2500" dirty="0">
                <a:latin typeface="Cambria" pitchFamily="18" charset="0"/>
              </a:rPr>
              <a:t> : 21</a:t>
            </a:r>
          </a:p>
          <a:p>
            <a:pPr marL="226615" indent="-226615">
              <a:spcAft>
                <a:spcPts val="1490"/>
              </a:spcAft>
              <a:buFont typeface="Arial" pitchFamily="34" charset="0"/>
              <a:buChar char="•"/>
            </a:pPr>
            <a:r>
              <a:rPr lang="en-US" sz="2500" dirty="0" err="1">
                <a:latin typeface="Cambria" pitchFamily="18" charset="0"/>
              </a:rPr>
              <a:t>Jumlah</a:t>
            </a:r>
            <a:r>
              <a:rPr lang="en-US" sz="2500" dirty="0">
                <a:latin typeface="Cambria" pitchFamily="18" charset="0"/>
              </a:rPr>
              <a:t> </a:t>
            </a:r>
            <a:r>
              <a:rPr lang="en-US" sz="2500" dirty="0" err="1">
                <a:latin typeface="Cambria" pitchFamily="18" charset="0"/>
              </a:rPr>
              <a:t>produk</a:t>
            </a:r>
            <a:r>
              <a:rPr lang="en-US" sz="2500" dirty="0">
                <a:latin typeface="Cambria" pitchFamily="18" charset="0"/>
              </a:rPr>
              <a:t> </a:t>
            </a:r>
            <a:r>
              <a:rPr lang="en-US" sz="2500" dirty="0" err="1">
                <a:latin typeface="Cambria" pitchFamily="18" charset="0"/>
              </a:rPr>
              <a:t>reksadana</a:t>
            </a:r>
            <a:r>
              <a:rPr lang="en-US" sz="2500" dirty="0">
                <a:latin typeface="Cambria" pitchFamily="18" charset="0"/>
              </a:rPr>
              <a:t> : 750 </a:t>
            </a:r>
            <a:r>
              <a:rPr lang="en-US" sz="2500" dirty="0" err="1">
                <a:latin typeface="Cambria" pitchFamily="18" charset="0"/>
              </a:rPr>
              <a:t>reksadana</a:t>
            </a:r>
            <a:endParaRPr lang="en-US" sz="2500" dirty="0">
              <a:latin typeface="Cambria" pitchFamily="18" charset="0"/>
            </a:endParaRPr>
          </a:p>
          <a:p>
            <a:pPr marL="567522" indent="-567522">
              <a:spcAft>
                <a:spcPts val="1490"/>
              </a:spcAft>
              <a:buFont typeface="Arial" pitchFamily="34" charset="0"/>
              <a:buChar char="•"/>
            </a:pPr>
            <a:endParaRPr lang="id-ID" sz="2500" dirty="0">
              <a:latin typeface="Cambria" pitchFamily="18" charset="0"/>
            </a:endParaRPr>
          </a:p>
        </p:txBody>
      </p:sp>
    </p:spTree>
    <p:extLst>
      <p:ext uri="{BB962C8B-B14F-4D97-AF65-F5344CB8AC3E}">
        <p14:creationId xmlns:p14="http://schemas.microsoft.com/office/powerpoint/2010/main" val="4049679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Contoh Produk Reksadana</a:t>
            </a:r>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8" y="1918712"/>
            <a:ext cx="9013124" cy="448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1209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23372" y="1690914"/>
            <a:ext cx="8853714" cy="4899026"/>
          </a:xfrm>
          <a:prstGeom prst="rect">
            <a:avLst/>
          </a:prstGeom>
          <a:ln w="889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p:txBody>
          <a:bodyPr/>
          <a:lstStyle/>
          <a:p>
            <a:r>
              <a:rPr lang="id-ID"/>
              <a:t>Mulailah Sekarang atau Menyesal</a:t>
            </a:r>
            <a:endParaRPr lang="en-US"/>
          </a:p>
        </p:txBody>
      </p:sp>
      <p:sp>
        <p:nvSpPr>
          <p:cNvPr id="4" name="TextBox 3"/>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54</a:t>
            </a:fld>
            <a:endParaRPr lang="en-US" sz="1000">
              <a:latin typeface="+mn-lt"/>
            </a:endParaRPr>
          </a:p>
        </p:txBody>
      </p:sp>
    </p:spTree>
    <p:extLst>
      <p:ext uri="{BB962C8B-B14F-4D97-AF65-F5344CB8AC3E}">
        <p14:creationId xmlns:p14="http://schemas.microsoft.com/office/powerpoint/2010/main" val="32597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id-ID" smtClean="0">
                <a:solidFill>
                  <a:schemeClr val="tx1"/>
                </a:solidFill>
              </a:rPr>
              <a:t>Tujuan Finansial </a:t>
            </a:r>
            <a:endParaRPr lang="en-US" dirty="0">
              <a:solidFill>
                <a:schemeClr val="tx1"/>
              </a:solidFill>
            </a:endParaRPr>
          </a:p>
        </p:txBody>
      </p:sp>
      <p:sp>
        <p:nvSpPr>
          <p:cNvPr id="3" name="Content Placeholder 2"/>
          <p:cNvSpPr>
            <a:spLocks noGrp="1"/>
          </p:cNvSpPr>
          <p:nvPr>
            <p:ph idx="1"/>
          </p:nvPr>
        </p:nvSpPr>
        <p:spPr>
          <a:xfrm>
            <a:off x="457203" y="1600200"/>
            <a:ext cx="8229600" cy="5105400"/>
          </a:xfrm>
        </p:spPr>
        <p:txBody>
          <a:bodyPr>
            <a:normAutofit fontScale="92500" lnSpcReduction="20000"/>
          </a:bodyPr>
          <a:lstStyle/>
          <a:p>
            <a:pPr marL="456836" indent="-456836">
              <a:buClrTx/>
              <a:buSzPct val="100000"/>
              <a:buFont typeface="+mj-lt"/>
              <a:buAutoNum type="arabicPeriod"/>
            </a:pPr>
            <a:r>
              <a:rPr lang="en-US" b="1" smtClean="0">
                <a:latin typeface="Cambria" pitchFamily="18" charset="0"/>
              </a:rPr>
              <a:t>Tujuan </a:t>
            </a:r>
            <a:r>
              <a:rPr lang="en-US" b="1">
                <a:latin typeface="Cambria" pitchFamily="18" charset="0"/>
              </a:rPr>
              <a:t>Finansial Primer</a:t>
            </a:r>
          </a:p>
          <a:p>
            <a:pPr lvl="1">
              <a:buClrTx/>
              <a:buSzPct val="100000"/>
            </a:pPr>
            <a:r>
              <a:rPr lang="en-US" smtClean="0">
                <a:latin typeface="Cambria" pitchFamily="18" charset="0"/>
              </a:rPr>
              <a:t>Dana </a:t>
            </a:r>
            <a:r>
              <a:rPr lang="en-US">
                <a:latin typeface="Cambria" pitchFamily="18" charset="0"/>
              </a:rPr>
              <a:t>darurat</a:t>
            </a:r>
          </a:p>
          <a:p>
            <a:pPr lvl="1">
              <a:buClrTx/>
              <a:buSzPct val="100000"/>
            </a:pPr>
            <a:r>
              <a:rPr lang="en-US">
                <a:latin typeface="Cambria" pitchFamily="18" charset="0"/>
              </a:rPr>
              <a:t>Dana proteksi</a:t>
            </a:r>
          </a:p>
          <a:p>
            <a:pPr lvl="1">
              <a:buClrTx/>
              <a:buSzPct val="100000"/>
            </a:pPr>
            <a:r>
              <a:rPr lang="en-US" smtClean="0">
                <a:latin typeface="Cambria" pitchFamily="18" charset="0"/>
              </a:rPr>
              <a:t>Dana </a:t>
            </a:r>
            <a:r>
              <a:rPr lang="en-US">
                <a:latin typeface="Cambria" pitchFamily="18" charset="0"/>
              </a:rPr>
              <a:t>pendidikan anak</a:t>
            </a:r>
          </a:p>
          <a:p>
            <a:pPr lvl="1">
              <a:buClrTx/>
              <a:buSzPct val="100000"/>
            </a:pPr>
            <a:r>
              <a:rPr lang="en-US" smtClean="0">
                <a:latin typeface="Cambria" pitchFamily="18" charset="0"/>
              </a:rPr>
              <a:t>Dana </a:t>
            </a:r>
            <a:r>
              <a:rPr lang="en-US">
                <a:latin typeface="Cambria" pitchFamily="18" charset="0"/>
              </a:rPr>
              <a:t>pensiun</a:t>
            </a:r>
          </a:p>
          <a:p>
            <a:pPr marL="456836" indent="-456836">
              <a:buClrTx/>
              <a:buSzPct val="100000"/>
              <a:buFont typeface="+mj-lt"/>
              <a:buAutoNum type="arabicPeriod"/>
            </a:pPr>
            <a:endParaRPr lang="id-ID" smtClean="0">
              <a:latin typeface="Cambria" pitchFamily="18" charset="0"/>
            </a:endParaRPr>
          </a:p>
          <a:p>
            <a:pPr marL="456836" indent="-456836">
              <a:buClrTx/>
              <a:buSzPct val="100000"/>
              <a:buFont typeface="+mj-lt"/>
              <a:buAutoNum type="arabicPeriod"/>
            </a:pPr>
            <a:r>
              <a:rPr lang="en-US" b="1" smtClean="0">
                <a:latin typeface="Cambria" pitchFamily="18" charset="0"/>
              </a:rPr>
              <a:t>Tujuan </a:t>
            </a:r>
            <a:r>
              <a:rPr lang="en-US" b="1">
                <a:latin typeface="Cambria" pitchFamily="18" charset="0"/>
              </a:rPr>
              <a:t>Finansial Sekunder</a:t>
            </a:r>
          </a:p>
          <a:p>
            <a:pPr lvl="1">
              <a:buClrTx/>
              <a:buSzPct val="100000"/>
            </a:pPr>
            <a:r>
              <a:rPr lang="en-US" smtClean="0">
                <a:latin typeface="Cambria" pitchFamily="18" charset="0"/>
              </a:rPr>
              <a:t>Dana </a:t>
            </a:r>
            <a:r>
              <a:rPr lang="en-US">
                <a:latin typeface="Cambria" pitchFamily="18" charset="0"/>
              </a:rPr>
              <a:t>pemilikan rumah </a:t>
            </a:r>
          </a:p>
          <a:p>
            <a:pPr lvl="1">
              <a:buClrTx/>
              <a:buSzPct val="100000"/>
            </a:pPr>
            <a:r>
              <a:rPr lang="en-US" smtClean="0">
                <a:latin typeface="Cambria" pitchFamily="18" charset="0"/>
              </a:rPr>
              <a:t>Dana </a:t>
            </a:r>
            <a:r>
              <a:rPr lang="en-US">
                <a:latin typeface="Cambria" pitchFamily="18" charset="0"/>
              </a:rPr>
              <a:t>pemilikan kendaraan bermotor</a:t>
            </a:r>
          </a:p>
          <a:p>
            <a:pPr lvl="1">
              <a:buClrTx/>
              <a:buSzPct val="100000"/>
            </a:pPr>
            <a:r>
              <a:rPr lang="en-US" smtClean="0">
                <a:latin typeface="Cambria" pitchFamily="18" charset="0"/>
              </a:rPr>
              <a:t>Dana </a:t>
            </a:r>
            <a:r>
              <a:rPr lang="en-US">
                <a:latin typeface="Cambria" pitchFamily="18" charset="0"/>
              </a:rPr>
              <a:t>pernikahan anak</a:t>
            </a:r>
          </a:p>
          <a:p>
            <a:pPr lvl="1">
              <a:buClrTx/>
              <a:buSzPct val="100000"/>
            </a:pPr>
            <a:r>
              <a:rPr lang="en-US" smtClean="0">
                <a:latin typeface="Cambria" pitchFamily="18" charset="0"/>
              </a:rPr>
              <a:t>Dana </a:t>
            </a:r>
            <a:r>
              <a:rPr lang="en-US">
                <a:latin typeface="Cambria" pitchFamily="18" charset="0"/>
              </a:rPr>
              <a:t>melanjutkan pendidikan S2 atau S3</a:t>
            </a:r>
          </a:p>
          <a:p>
            <a:pPr marL="456836" indent="-456836">
              <a:buClrTx/>
              <a:buSzPct val="100000"/>
              <a:buFont typeface="+mj-lt"/>
              <a:buAutoNum type="arabicPeriod"/>
            </a:pPr>
            <a:endParaRPr lang="en-US">
              <a:latin typeface="Cambria" pitchFamily="18" charset="0"/>
            </a:endParaRPr>
          </a:p>
          <a:p>
            <a:pPr marL="456836" indent="-456836">
              <a:buClrTx/>
              <a:buSzPct val="100000"/>
              <a:buFont typeface="+mj-lt"/>
              <a:buAutoNum type="arabicPeriod"/>
            </a:pPr>
            <a:r>
              <a:rPr lang="en-US" b="1" smtClean="0">
                <a:latin typeface="Cambria" pitchFamily="18" charset="0"/>
              </a:rPr>
              <a:t>Tujuan </a:t>
            </a:r>
            <a:r>
              <a:rPr lang="en-US" b="1">
                <a:latin typeface="Cambria" pitchFamily="18" charset="0"/>
              </a:rPr>
              <a:t>Finansial Tersier</a:t>
            </a:r>
          </a:p>
          <a:p>
            <a:pPr lvl="1">
              <a:buClrTx/>
              <a:buSzPct val="100000"/>
            </a:pPr>
            <a:r>
              <a:rPr lang="en-US" smtClean="0">
                <a:latin typeface="Cambria" pitchFamily="18" charset="0"/>
              </a:rPr>
              <a:t>Dana </a:t>
            </a:r>
            <a:r>
              <a:rPr lang="en-US">
                <a:latin typeface="Cambria" pitchFamily="18" charset="0"/>
              </a:rPr>
              <a:t>liburan keluar negeri</a:t>
            </a:r>
          </a:p>
          <a:p>
            <a:pPr lvl="1">
              <a:buClrTx/>
              <a:buSzPct val="100000"/>
            </a:pPr>
            <a:r>
              <a:rPr lang="en-US" smtClean="0">
                <a:latin typeface="Cambria" pitchFamily="18" charset="0"/>
              </a:rPr>
              <a:t>Dana </a:t>
            </a:r>
            <a:r>
              <a:rPr lang="en-US">
                <a:latin typeface="Cambria" pitchFamily="18" charset="0"/>
              </a:rPr>
              <a:t>pemilikan apartemen</a:t>
            </a:r>
          </a:p>
          <a:p>
            <a:pPr lvl="1">
              <a:buClrTx/>
              <a:buSzPct val="100000"/>
            </a:pPr>
            <a:r>
              <a:rPr lang="en-US" smtClean="0">
                <a:latin typeface="Cambria" pitchFamily="18" charset="0"/>
              </a:rPr>
              <a:t>Dana </a:t>
            </a:r>
            <a:r>
              <a:rPr lang="en-US">
                <a:latin typeface="Cambria" pitchFamily="18" charset="0"/>
              </a:rPr>
              <a:t>pemilikan barang barang elektronik </a:t>
            </a:r>
            <a:r>
              <a:rPr lang="en-US" smtClean="0">
                <a:latin typeface="Cambria" pitchFamily="18" charset="0"/>
              </a:rPr>
              <a:t>mewah</a:t>
            </a:r>
            <a:endParaRPr lang="en-US">
              <a:latin typeface="Cambria" pitchFamily="18" charset="0"/>
            </a:endParaRPr>
          </a:p>
        </p:txBody>
      </p:sp>
      <p:sp>
        <p:nvSpPr>
          <p:cNvPr id="5" name="TextBox 4"/>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55</a:t>
            </a:fld>
            <a:endParaRPr lang="en-US" sz="1000">
              <a:latin typeface="+mn-lt"/>
            </a:endParaRPr>
          </a:p>
        </p:txBody>
      </p:sp>
    </p:spTree>
    <p:extLst>
      <p:ext uri="{BB962C8B-B14F-4D97-AF65-F5344CB8AC3E}">
        <p14:creationId xmlns:p14="http://schemas.microsoft.com/office/powerpoint/2010/main" val="1632658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fade">
                                      <p:cBhvr>
                                        <p:cTn id="47" dur="500"/>
                                        <p:tgtEl>
                                          <p:spTgt spid="3">
                                            <p:txEl>
                                              <p:pRg st="14" end="14"/>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15" end="15"/>
                                            </p:txEl>
                                          </p:spTgt>
                                        </p:tgtEl>
                                        <p:attrNameLst>
                                          <p:attrName>style.visibility</p:attrName>
                                        </p:attrNameLst>
                                      </p:cBhvr>
                                      <p:to>
                                        <p:strVal val="visible"/>
                                      </p:to>
                                    </p:set>
                                    <p:animEffect transition="in" filter="fade">
                                      <p:cBhvr>
                                        <p:cTn id="50"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id-ID" smtClean="0">
                <a:solidFill>
                  <a:schemeClr val="tx1"/>
                </a:solidFill>
              </a:rPr>
              <a:t>Dana Darurat</a:t>
            </a:r>
            <a:endParaRPr lang="en-US"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50135353"/>
              </p:ext>
            </p:extLst>
          </p:nvPr>
        </p:nvGraphicFramePr>
        <p:xfrm>
          <a:off x="381011" y="2052464"/>
          <a:ext cx="8381999" cy="3485895"/>
        </p:xfrm>
        <a:graphic>
          <a:graphicData uri="http://schemas.openxmlformats.org/drawingml/2006/table">
            <a:tbl>
              <a:tblPr firstRow="1" firstCol="1" bandRow="1">
                <a:tableStyleId>{3B4B98B0-60AC-42C2-AFA5-B58CD77FA1E5}</a:tableStyleId>
              </a:tblPr>
              <a:tblGrid>
                <a:gridCol w="3772129"/>
                <a:gridCol w="1536012"/>
                <a:gridCol w="1536929"/>
                <a:gridCol w="1536929"/>
              </a:tblGrid>
              <a:tr h="614544">
                <a:tc>
                  <a:txBody>
                    <a:bodyPr/>
                    <a:lstStyle/>
                    <a:p>
                      <a:pPr algn="ctr">
                        <a:lnSpc>
                          <a:spcPct val="115000"/>
                        </a:lnSpc>
                        <a:spcAft>
                          <a:spcPts val="0"/>
                        </a:spcAft>
                      </a:pPr>
                      <a:r>
                        <a:rPr lang="id-ID" sz="1800">
                          <a:effectLst/>
                          <a:latin typeface="Cambria" pitchFamily="18" charset="0"/>
                        </a:rPr>
                        <a:t>Karakteristik keluarga</a:t>
                      </a:r>
                      <a:endParaRPr lang="en-US" sz="150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Start</a:t>
                      </a:r>
                      <a:endParaRPr lang="en-US" sz="150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Minimal</a:t>
                      </a:r>
                      <a:endParaRPr lang="en-US" sz="150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Ideal</a:t>
                      </a:r>
                      <a:endParaRPr lang="en-US" sz="1500">
                        <a:effectLst/>
                        <a:latin typeface="Cambria" pitchFamily="18" charset="0"/>
                        <a:ea typeface="Times New Roman"/>
                        <a:cs typeface="Times New Roman"/>
                      </a:endParaRPr>
                    </a:p>
                  </a:txBody>
                  <a:tcPr marL="68579" marR="68579" marT="0" marB="0" anchor="ctr"/>
                </a:tc>
              </a:tr>
              <a:tr h="410193">
                <a:tc>
                  <a:txBody>
                    <a:bodyPr/>
                    <a:lstStyle/>
                    <a:p>
                      <a:pPr>
                        <a:lnSpc>
                          <a:spcPct val="115000"/>
                        </a:lnSpc>
                        <a:spcAft>
                          <a:spcPts val="0"/>
                        </a:spcAft>
                      </a:pPr>
                      <a:r>
                        <a:rPr lang="id-ID" sz="1800" b="0">
                          <a:effectLst/>
                          <a:latin typeface="Cambria" pitchFamily="18" charset="0"/>
                        </a:rPr>
                        <a:t>Single tanpa tanggungan</a:t>
                      </a:r>
                      <a:endParaRPr lang="en-US" sz="1500" b="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2 X</a:t>
                      </a:r>
                      <a:endParaRPr lang="en-US" sz="150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3 X</a:t>
                      </a:r>
                      <a:endParaRPr lang="en-US" sz="150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4 X</a:t>
                      </a:r>
                      <a:endParaRPr lang="en-US" sz="1500">
                        <a:effectLst/>
                        <a:latin typeface="Cambria" pitchFamily="18" charset="0"/>
                        <a:ea typeface="Times New Roman"/>
                        <a:cs typeface="Times New Roman"/>
                      </a:endParaRPr>
                    </a:p>
                  </a:txBody>
                  <a:tcPr marL="68579" marR="68579" marT="0" marB="0" anchor="ctr"/>
                </a:tc>
              </a:tr>
              <a:tr h="410193">
                <a:tc>
                  <a:txBody>
                    <a:bodyPr/>
                    <a:lstStyle/>
                    <a:p>
                      <a:pPr>
                        <a:lnSpc>
                          <a:spcPct val="115000"/>
                        </a:lnSpc>
                        <a:spcAft>
                          <a:spcPts val="0"/>
                        </a:spcAft>
                      </a:pPr>
                      <a:r>
                        <a:rPr lang="id-ID" sz="1800" b="0">
                          <a:effectLst/>
                          <a:latin typeface="Cambria" pitchFamily="18" charset="0"/>
                        </a:rPr>
                        <a:t>Single </a:t>
                      </a:r>
                      <a:r>
                        <a:rPr lang="id-ID" sz="1800" b="0" smtClean="0">
                          <a:effectLst/>
                          <a:latin typeface="Cambria" pitchFamily="18" charset="0"/>
                        </a:rPr>
                        <a:t>tetapi mempunyai</a:t>
                      </a:r>
                      <a:r>
                        <a:rPr lang="id-ID" sz="1800" b="0" baseline="0" smtClean="0">
                          <a:effectLst/>
                          <a:latin typeface="Cambria" pitchFamily="18" charset="0"/>
                        </a:rPr>
                        <a:t> </a:t>
                      </a:r>
                      <a:r>
                        <a:rPr lang="id-ID" sz="1800" b="0" smtClean="0">
                          <a:effectLst/>
                          <a:latin typeface="Cambria" pitchFamily="18" charset="0"/>
                        </a:rPr>
                        <a:t>tanggungan</a:t>
                      </a:r>
                      <a:endParaRPr lang="en-US" sz="1500" b="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2 X</a:t>
                      </a:r>
                      <a:endParaRPr lang="en-US" sz="150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4 X</a:t>
                      </a:r>
                      <a:endParaRPr lang="en-US" sz="150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6 X</a:t>
                      </a:r>
                      <a:endParaRPr lang="en-US" sz="1500">
                        <a:effectLst/>
                        <a:latin typeface="Cambria" pitchFamily="18" charset="0"/>
                        <a:ea typeface="Times New Roman"/>
                        <a:cs typeface="Times New Roman"/>
                      </a:endParaRPr>
                    </a:p>
                  </a:txBody>
                  <a:tcPr marL="68579" marR="68579" marT="0" marB="0" anchor="ctr"/>
                </a:tc>
              </a:tr>
              <a:tr h="410193">
                <a:tc>
                  <a:txBody>
                    <a:bodyPr/>
                    <a:lstStyle/>
                    <a:p>
                      <a:pPr>
                        <a:lnSpc>
                          <a:spcPct val="115000"/>
                        </a:lnSpc>
                        <a:spcAft>
                          <a:spcPts val="0"/>
                        </a:spcAft>
                      </a:pPr>
                      <a:r>
                        <a:rPr lang="id-ID" sz="1800" b="0">
                          <a:effectLst/>
                          <a:latin typeface="Cambria" pitchFamily="18" charset="0"/>
                        </a:rPr>
                        <a:t>Menikah tetapi belum punya anak</a:t>
                      </a:r>
                      <a:endParaRPr lang="en-US" sz="1500" b="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2 X</a:t>
                      </a:r>
                      <a:endParaRPr lang="en-US" sz="150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4 X</a:t>
                      </a:r>
                      <a:endParaRPr lang="en-US" sz="150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6 X</a:t>
                      </a:r>
                      <a:endParaRPr lang="en-US" sz="1500">
                        <a:effectLst/>
                        <a:latin typeface="Cambria" pitchFamily="18" charset="0"/>
                        <a:ea typeface="Times New Roman"/>
                        <a:cs typeface="Times New Roman"/>
                      </a:endParaRPr>
                    </a:p>
                  </a:txBody>
                  <a:tcPr marL="68579" marR="68579" marT="0" marB="0" anchor="ctr"/>
                </a:tc>
              </a:tr>
              <a:tr h="410193">
                <a:tc>
                  <a:txBody>
                    <a:bodyPr/>
                    <a:lstStyle/>
                    <a:p>
                      <a:pPr>
                        <a:lnSpc>
                          <a:spcPct val="115000"/>
                        </a:lnSpc>
                        <a:spcAft>
                          <a:spcPts val="0"/>
                        </a:spcAft>
                      </a:pPr>
                      <a:r>
                        <a:rPr lang="id-ID" sz="1800" b="0">
                          <a:effectLst/>
                          <a:latin typeface="Cambria" pitchFamily="18" charset="0"/>
                        </a:rPr>
                        <a:t>Menikah dan mempunyai 1-2 anak</a:t>
                      </a:r>
                      <a:endParaRPr lang="en-US" sz="1500" b="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2 X</a:t>
                      </a:r>
                      <a:endParaRPr lang="en-US" sz="150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5 X</a:t>
                      </a:r>
                      <a:endParaRPr lang="en-US" sz="150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9 X</a:t>
                      </a:r>
                      <a:endParaRPr lang="en-US" sz="1500">
                        <a:effectLst/>
                        <a:latin typeface="Cambria" pitchFamily="18" charset="0"/>
                        <a:ea typeface="Times New Roman"/>
                        <a:cs typeface="Times New Roman"/>
                      </a:endParaRPr>
                    </a:p>
                  </a:txBody>
                  <a:tcPr marL="68579" marR="68579" marT="0" marB="0" anchor="ctr"/>
                </a:tc>
              </a:tr>
              <a:tr h="410193">
                <a:tc>
                  <a:txBody>
                    <a:bodyPr/>
                    <a:lstStyle/>
                    <a:p>
                      <a:pPr>
                        <a:lnSpc>
                          <a:spcPct val="115000"/>
                        </a:lnSpc>
                        <a:spcAft>
                          <a:spcPts val="0"/>
                        </a:spcAft>
                      </a:pPr>
                      <a:r>
                        <a:rPr lang="id-ID" sz="1800" b="0">
                          <a:effectLst/>
                          <a:latin typeface="Cambria" pitchFamily="18" charset="0"/>
                        </a:rPr>
                        <a:t>Menikah dan mempunyai &gt; 2 anak</a:t>
                      </a:r>
                      <a:endParaRPr lang="en-US" sz="1500" b="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2 X</a:t>
                      </a:r>
                      <a:endParaRPr lang="en-US" sz="150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6 X</a:t>
                      </a:r>
                      <a:endParaRPr lang="en-US" sz="150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12 X</a:t>
                      </a:r>
                      <a:endParaRPr lang="en-US" sz="1500">
                        <a:effectLst/>
                        <a:latin typeface="Cambria" pitchFamily="18" charset="0"/>
                        <a:ea typeface="Times New Roman"/>
                        <a:cs typeface="Times New Roman"/>
                      </a:endParaRPr>
                    </a:p>
                  </a:txBody>
                  <a:tcPr marL="68579" marR="68579" marT="0" marB="0" anchor="ctr"/>
                </a:tc>
              </a:tr>
              <a:tr h="410193">
                <a:tc>
                  <a:txBody>
                    <a:bodyPr/>
                    <a:lstStyle/>
                    <a:p>
                      <a:pPr>
                        <a:lnSpc>
                          <a:spcPct val="115000"/>
                        </a:lnSpc>
                        <a:spcAft>
                          <a:spcPts val="0"/>
                        </a:spcAft>
                      </a:pPr>
                      <a:r>
                        <a:rPr lang="id-ID" sz="1800" b="0">
                          <a:effectLst/>
                          <a:latin typeface="Cambria" pitchFamily="18" charset="0"/>
                        </a:rPr>
                        <a:t>Pengusaha </a:t>
                      </a:r>
                      <a:r>
                        <a:rPr lang="id-ID" sz="1800" b="0" smtClean="0">
                          <a:effectLst/>
                          <a:latin typeface="Cambria" pitchFamily="18" charset="0"/>
                        </a:rPr>
                        <a:t>atau </a:t>
                      </a:r>
                      <a:r>
                        <a:rPr lang="id-ID" sz="1800" b="0">
                          <a:effectLst/>
                          <a:latin typeface="Cambria" pitchFamily="18" charset="0"/>
                        </a:rPr>
                        <a:t>pekerja tidak tetap</a:t>
                      </a:r>
                      <a:endParaRPr lang="en-US" sz="1500" b="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2 X</a:t>
                      </a:r>
                      <a:endParaRPr lang="en-US" sz="150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6 X</a:t>
                      </a:r>
                      <a:endParaRPr lang="en-US" sz="150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12 X</a:t>
                      </a:r>
                      <a:endParaRPr lang="en-US" sz="1500">
                        <a:effectLst/>
                        <a:latin typeface="Cambria" pitchFamily="18" charset="0"/>
                        <a:ea typeface="Times New Roman"/>
                        <a:cs typeface="Times New Roman"/>
                      </a:endParaRPr>
                    </a:p>
                  </a:txBody>
                  <a:tcPr marL="68579" marR="68579" marT="0" marB="0" anchor="ctr"/>
                </a:tc>
              </a:tr>
              <a:tr h="410193">
                <a:tc>
                  <a:txBody>
                    <a:bodyPr/>
                    <a:lstStyle/>
                    <a:p>
                      <a:pPr>
                        <a:lnSpc>
                          <a:spcPct val="115000"/>
                        </a:lnSpc>
                        <a:spcAft>
                          <a:spcPts val="0"/>
                        </a:spcAft>
                      </a:pPr>
                      <a:r>
                        <a:rPr lang="id-ID" sz="1800" b="0">
                          <a:effectLst/>
                          <a:latin typeface="Cambria" pitchFamily="18" charset="0"/>
                        </a:rPr>
                        <a:t>Pensiunan</a:t>
                      </a:r>
                      <a:endParaRPr lang="en-US" sz="1500" b="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2 X</a:t>
                      </a:r>
                      <a:endParaRPr lang="en-US" sz="150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6 X</a:t>
                      </a:r>
                      <a:endParaRPr lang="en-US" sz="1500">
                        <a:effectLst/>
                        <a:latin typeface="Cambria" pitchFamily="18" charset="0"/>
                        <a:ea typeface="Times New Roman"/>
                        <a:cs typeface="Times New Roman"/>
                      </a:endParaRPr>
                    </a:p>
                  </a:txBody>
                  <a:tcPr marL="68579" marR="68579" marT="0" marB="0" anchor="ctr"/>
                </a:tc>
                <a:tc>
                  <a:txBody>
                    <a:bodyPr/>
                    <a:lstStyle/>
                    <a:p>
                      <a:pPr algn="ctr">
                        <a:lnSpc>
                          <a:spcPct val="115000"/>
                        </a:lnSpc>
                        <a:spcAft>
                          <a:spcPts val="0"/>
                        </a:spcAft>
                      </a:pPr>
                      <a:r>
                        <a:rPr lang="id-ID" sz="1800">
                          <a:effectLst/>
                          <a:latin typeface="Cambria" pitchFamily="18" charset="0"/>
                        </a:rPr>
                        <a:t>12 X</a:t>
                      </a:r>
                      <a:endParaRPr lang="en-US" sz="1500">
                        <a:effectLst/>
                        <a:latin typeface="Cambria" pitchFamily="18" charset="0"/>
                        <a:ea typeface="Times New Roman"/>
                        <a:cs typeface="Times New Roman"/>
                      </a:endParaRPr>
                    </a:p>
                  </a:txBody>
                  <a:tcPr marL="68579" marR="68579" marT="0" marB="0" anchor="ctr"/>
                </a:tc>
              </a:tr>
            </a:tbl>
          </a:graphicData>
        </a:graphic>
      </p:graphicFrame>
      <p:sp>
        <p:nvSpPr>
          <p:cNvPr id="7" name="Rectangle 6"/>
          <p:cNvSpPr/>
          <p:nvPr/>
        </p:nvSpPr>
        <p:spPr>
          <a:xfrm>
            <a:off x="914400" y="5812955"/>
            <a:ext cx="7543800" cy="619506"/>
          </a:xfrm>
          <a:prstGeom prst="rect">
            <a:avLst/>
          </a:prstGeom>
        </p:spPr>
        <p:txBody>
          <a:bodyPr wrap="square" lIns="91368" tIns="45682" rIns="91368" bIns="45682">
            <a:spAutoFit/>
          </a:bodyPr>
          <a:lstStyle/>
          <a:p>
            <a:pPr algn="ctr">
              <a:lnSpc>
                <a:spcPct val="115000"/>
              </a:lnSpc>
              <a:spcAft>
                <a:spcPts val="0"/>
              </a:spcAft>
            </a:pPr>
            <a:r>
              <a:rPr lang="id-ID" sz="2900" i="1">
                <a:latin typeface="Cambria" pitchFamily="18" charset="0"/>
              </a:rPr>
              <a:t>Dikalikan dengan total pengeluaran bulanan !!!</a:t>
            </a:r>
            <a:endParaRPr lang="en-US" sz="2900" i="1">
              <a:latin typeface="Cambria" pitchFamily="18" charset="0"/>
              <a:ea typeface="Times New Roman"/>
              <a:cs typeface="Times New Roman"/>
            </a:endParaRPr>
          </a:p>
        </p:txBody>
      </p:sp>
      <p:sp>
        <p:nvSpPr>
          <p:cNvPr id="5" name="TextBox 4"/>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56</a:t>
            </a:fld>
            <a:endParaRPr lang="en-US" sz="1000">
              <a:latin typeface="+mn-lt"/>
            </a:endParaRPr>
          </a:p>
        </p:txBody>
      </p:sp>
    </p:spTree>
    <p:extLst>
      <p:ext uri="{BB962C8B-B14F-4D97-AF65-F5344CB8AC3E}">
        <p14:creationId xmlns:p14="http://schemas.microsoft.com/office/powerpoint/2010/main" val="941774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id-ID" dirty="0" smtClean="0">
                <a:solidFill>
                  <a:schemeClr val="tx1"/>
                </a:solidFill>
              </a:rPr>
              <a:t>Dana Proteksi</a:t>
            </a:r>
            <a:r>
              <a:rPr lang="en-US" dirty="0" smtClean="0">
                <a:solidFill>
                  <a:schemeClr val="tx1"/>
                </a:solidFill>
              </a:rPr>
              <a:t> – </a:t>
            </a:r>
            <a:r>
              <a:rPr lang="en-US" dirty="0" err="1" smtClean="0">
                <a:solidFill>
                  <a:schemeClr val="tx1"/>
                </a:solidFill>
              </a:rPr>
              <a:t>Jiwa</a:t>
            </a:r>
            <a:r>
              <a:rPr lang="en-US" dirty="0" smtClean="0">
                <a:solidFill>
                  <a:schemeClr val="tx1"/>
                </a:solidFill>
              </a:rPr>
              <a:t> </a:t>
            </a:r>
            <a:endParaRPr lang="en-US" dirty="0">
              <a:solidFill>
                <a:schemeClr val="tx1"/>
              </a:solidFill>
            </a:endParaRPr>
          </a:p>
        </p:txBody>
      </p:sp>
      <p:sp>
        <p:nvSpPr>
          <p:cNvPr id="5" name="Rectangle 4"/>
          <p:cNvSpPr/>
          <p:nvPr/>
        </p:nvSpPr>
        <p:spPr>
          <a:xfrm>
            <a:off x="457200" y="1803974"/>
            <a:ext cx="8305800" cy="4616572"/>
          </a:xfrm>
          <a:prstGeom prst="rect">
            <a:avLst/>
          </a:prstGeom>
        </p:spPr>
        <p:txBody>
          <a:bodyPr wrap="square" lIns="91368" tIns="45682" rIns="91368" bIns="45682">
            <a:spAutoFit/>
          </a:bodyPr>
          <a:lstStyle/>
          <a:p>
            <a:pPr marL="456836" indent="-456836">
              <a:spcAft>
                <a:spcPts val="1200"/>
              </a:spcAft>
              <a:buFont typeface="Arial" pitchFamily="34" charset="0"/>
              <a:buChar char="•"/>
            </a:pPr>
            <a:r>
              <a:rPr lang="en-US" dirty="0" err="1" smtClean="0">
                <a:latin typeface="Cambria" pitchFamily="18" charset="0"/>
              </a:rPr>
              <a:t>Asuransi</a:t>
            </a:r>
            <a:r>
              <a:rPr lang="en-US" dirty="0" smtClean="0">
                <a:latin typeface="Cambria" pitchFamily="18" charset="0"/>
              </a:rPr>
              <a:t> </a:t>
            </a:r>
            <a:r>
              <a:rPr lang="en-US" dirty="0" err="1" smtClean="0">
                <a:latin typeface="Cambria" pitchFamily="18" charset="0"/>
              </a:rPr>
              <a:t>Jiwa</a:t>
            </a:r>
            <a:r>
              <a:rPr lang="en-US" dirty="0" smtClean="0">
                <a:latin typeface="Cambria" pitchFamily="18" charset="0"/>
              </a:rPr>
              <a:t> : </a:t>
            </a:r>
            <a:r>
              <a:rPr lang="en-US" dirty="0" err="1" smtClean="0">
                <a:latin typeface="Cambria" pitchFamily="18" charset="0"/>
              </a:rPr>
              <a:t>Memberikan</a:t>
            </a:r>
            <a:r>
              <a:rPr lang="en-US" dirty="0" smtClean="0">
                <a:latin typeface="Cambria" pitchFamily="18" charset="0"/>
              </a:rPr>
              <a:t> </a:t>
            </a:r>
            <a:r>
              <a:rPr lang="en-US" dirty="0" err="1" smtClean="0">
                <a:latin typeface="Cambria" pitchFamily="18" charset="0"/>
              </a:rPr>
              <a:t>uang</a:t>
            </a:r>
            <a:r>
              <a:rPr lang="en-US" dirty="0" smtClean="0">
                <a:latin typeface="Cambria" pitchFamily="18" charset="0"/>
              </a:rPr>
              <a:t> </a:t>
            </a:r>
            <a:r>
              <a:rPr lang="en-US" dirty="0" err="1" smtClean="0">
                <a:latin typeface="Cambria" pitchFamily="18" charset="0"/>
              </a:rPr>
              <a:t>pertanggungan</a:t>
            </a:r>
            <a:r>
              <a:rPr lang="en-US" dirty="0" smtClean="0">
                <a:latin typeface="Cambria" pitchFamily="18" charset="0"/>
              </a:rPr>
              <a:t> </a:t>
            </a:r>
            <a:r>
              <a:rPr lang="en-US" dirty="0" err="1" smtClean="0">
                <a:latin typeface="Cambria" pitchFamily="18" charset="0"/>
              </a:rPr>
              <a:t>apabila</a:t>
            </a:r>
            <a:r>
              <a:rPr lang="en-US" dirty="0" smtClean="0">
                <a:latin typeface="Cambria" pitchFamily="18" charset="0"/>
              </a:rPr>
              <a:t> </a:t>
            </a:r>
            <a:r>
              <a:rPr lang="en-US" dirty="0" err="1" smtClean="0">
                <a:latin typeface="Cambria" pitchFamily="18" charset="0"/>
              </a:rPr>
              <a:t>terjadi</a:t>
            </a:r>
            <a:r>
              <a:rPr lang="en-US" dirty="0" smtClean="0">
                <a:latin typeface="Cambria" pitchFamily="18" charset="0"/>
              </a:rPr>
              <a:t> </a:t>
            </a:r>
            <a:r>
              <a:rPr lang="en-US" dirty="0" err="1" smtClean="0">
                <a:latin typeface="Cambria" pitchFamily="18" charset="0"/>
              </a:rPr>
              <a:t>musibah</a:t>
            </a:r>
            <a:r>
              <a:rPr lang="en-US" dirty="0" smtClean="0">
                <a:latin typeface="Cambria" pitchFamily="18" charset="0"/>
              </a:rPr>
              <a:t> </a:t>
            </a:r>
            <a:r>
              <a:rPr lang="en-US" dirty="0" err="1" smtClean="0">
                <a:latin typeface="Cambria" pitchFamily="18" charset="0"/>
              </a:rPr>
              <a:t>meninggal</a:t>
            </a:r>
            <a:r>
              <a:rPr lang="en-US" dirty="0" smtClean="0">
                <a:latin typeface="Cambria" pitchFamily="18" charset="0"/>
              </a:rPr>
              <a:t> </a:t>
            </a:r>
            <a:r>
              <a:rPr lang="en-US" dirty="0" err="1" smtClean="0">
                <a:latin typeface="Cambria" pitchFamily="18" charset="0"/>
              </a:rPr>
              <a:t>dunia</a:t>
            </a:r>
            <a:r>
              <a:rPr lang="en-US" dirty="0" smtClean="0">
                <a:latin typeface="Cambria" pitchFamily="18" charset="0"/>
              </a:rPr>
              <a:t> </a:t>
            </a:r>
            <a:r>
              <a:rPr lang="en-US" dirty="0" err="1" smtClean="0">
                <a:latin typeface="Cambria" pitchFamily="18" charset="0"/>
              </a:rPr>
              <a:t>karena</a:t>
            </a:r>
            <a:r>
              <a:rPr lang="en-US" dirty="0" smtClean="0">
                <a:latin typeface="Cambria" pitchFamily="18" charset="0"/>
              </a:rPr>
              <a:t> </a:t>
            </a:r>
            <a:r>
              <a:rPr lang="en-US" dirty="0" err="1" smtClean="0">
                <a:latin typeface="Cambria" pitchFamily="18" charset="0"/>
              </a:rPr>
              <a:t>sakit</a:t>
            </a:r>
            <a:r>
              <a:rPr lang="en-US" dirty="0" smtClean="0">
                <a:latin typeface="Cambria" pitchFamily="18" charset="0"/>
              </a:rPr>
              <a:t> </a:t>
            </a:r>
            <a:r>
              <a:rPr lang="en-US" dirty="0" err="1" smtClean="0">
                <a:latin typeface="Cambria" pitchFamily="18" charset="0"/>
              </a:rPr>
              <a:t>ataupun</a:t>
            </a:r>
            <a:r>
              <a:rPr lang="en-US" dirty="0" smtClean="0">
                <a:latin typeface="Cambria" pitchFamily="18" charset="0"/>
              </a:rPr>
              <a:t> </a:t>
            </a:r>
            <a:r>
              <a:rPr lang="en-US" dirty="0" err="1" smtClean="0">
                <a:latin typeface="Cambria" pitchFamily="18" charset="0"/>
              </a:rPr>
              <a:t>karena</a:t>
            </a:r>
            <a:r>
              <a:rPr lang="en-US" dirty="0" smtClean="0">
                <a:latin typeface="Cambria" pitchFamily="18" charset="0"/>
              </a:rPr>
              <a:t> </a:t>
            </a:r>
            <a:r>
              <a:rPr lang="en-US" dirty="0" err="1" smtClean="0">
                <a:latin typeface="Cambria" pitchFamily="18" charset="0"/>
              </a:rPr>
              <a:t>kecelakaan</a:t>
            </a:r>
            <a:r>
              <a:rPr lang="en-US" dirty="0" smtClean="0">
                <a:latin typeface="Cambria" pitchFamily="18" charset="0"/>
              </a:rPr>
              <a:t>.</a:t>
            </a:r>
          </a:p>
          <a:p>
            <a:pPr marL="456836" indent="-456836">
              <a:spcAft>
                <a:spcPts val="1200"/>
              </a:spcAft>
              <a:buFont typeface="Arial" pitchFamily="34" charset="0"/>
              <a:buChar char="•"/>
            </a:pPr>
            <a:r>
              <a:rPr lang="en-US" dirty="0" err="1">
                <a:latin typeface="Cambria" pitchFamily="18" charset="0"/>
              </a:rPr>
              <a:t>Asuransi</a:t>
            </a:r>
            <a:r>
              <a:rPr lang="en-US" dirty="0">
                <a:latin typeface="Cambria" pitchFamily="18" charset="0"/>
              </a:rPr>
              <a:t> </a:t>
            </a:r>
            <a:r>
              <a:rPr lang="en-US" dirty="0" err="1" smtClean="0">
                <a:latin typeface="Cambria" pitchFamily="18" charset="0"/>
              </a:rPr>
              <a:t>Kecelakaan</a:t>
            </a:r>
            <a:r>
              <a:rPr lang="en-US" dirty="0" smtClean="0">
                <a:latin typeface="Cambria" pitchFamily="18" charset="0"/>
              </a:rPr>
              <a:t> </a:t>
            </a:r>
            <a:r>
              <a:rPr lang="en-US" dirty="0">
                <a:latin typeface="Cambria" pitchFamily="18" charset="0"/>
              </a:rPr>
              <a:t>: </a:t>
            </a:r>
            <a:r>
              <a:rPr lang="en-US" dirty="0" err="1">
                <a:latin typeface="Cambria" pitchFamily="18" charset="0"/>
              </a:rPr>
              <a:t>Memberikan</a:t>
            </a:r>
            <a:r>
              <a:rPr lang="en-US" dirty="0">
                <a:latin typeface="Cambria" pitchFamily="18" charset="0"/>
              </a:rPr>
              <a:t> </a:t>
            </a:r>
            <a:r>
              <a:rPr lang="en-US" dirty="0" err="1">
                <a:latin typeface="Cambria" pitchFamily="18" charset="0"/>
              </a:rPr>
              <a:t>uang</a:t>
            </a:r>
            <a:r>
              <a:rPr lang="en-US" dirty="0">
                <a:latin typeface="Cambria" pitchFamily="18" charset="0"/>
              </a:rPr>
              <a:t> </a:t>
            </a:r>
            <a:r>
              <a:rPr lang="en-US" dirty="0" err="1">
                <a:latin typeface="Cambria" pitchFamily="18" charset="0"/>
              </a:rPr>
              <a:t>pertanggungan</a:t>
            </a:r>
            <a:r>
              <a:rPr lang="en-US" dirty="0">
                <a:latin typeface="Cambria" pitchFamily="18" charset="0"/>
              </a:rPr>
              <a:t> </a:t>
            </a:r>
            <a:r>
              <a:rPr lang="en-US" dirty="0" err="1">
                <a:latin typeface="Cambria" pitchFamily="18" charset="0"/>
              </a:rPr>
              <a:t>apabila</a:t>
            </a:r>
            <a:r>
              <a:rPr lang="en-US" dirty="0">
                <a:latin typeface="Cambria" pitchFamily="18" charset="0"/>
              </a:rPr>
              <a:t> </a:t>
            </a:r>
            <a:r>
              <a:rPr lang="en-US" dirty="0" err="1">
                <a:latin typeface="Cambria" pitchFamily="18" charset="0"/>
              </a:rPr>
              <a:t>terjadi</a:t>
            </a:r>
            <a:r>
              <a:rPr lang="en-US" dirty="0">
                <a:latin typeface="Cambria" pitchFamily="18" charset="0"/>
              </a:rPr>
              <a:t> </a:t>
            </a:r>
            <a:r>
              <a:rPr lang="en-US" dirty="0" err="1">
                <a:latin typeface="Cambria" pitchFamily="18" charset="0"/>
              </a:rPr>
              <a:t>musibah</a:t>
            </a:r>
            <a:r>
              <a:rPr lang="en-US" dirty="0">
                <a:latin typeface="Cambria" pitchFamily="18" charset="0"/>
              </a:rPr>
              <a:t> </a:t>
            </a:r>
            <a:r>
              <a:rPr lang="en-US" dirty="0" err="1">
                <a:latin typeface="Cambria" pitchFamily="18" charset="0"/>
              </a:rPr>
              <a:t>meninggal</a:t>
            </a:r>
            <a:r>
              <a:rPr lang="en-US" dirty="0">
                <a:latin typeface="Cambria" pitchFamily="18" charset="0"/>
              </a:rPr>
              <a:t> </a:t>
            </a:r>
            <a:r>
              <a:rPr lang="en-US" dirty="0" err="1">
                <a:latin typeface="Cambria" pitchFamily="18" charset="0"/>
              </a:rPr>
              <a:t>dunia</a:t>
            </a:r>
            <a:r>
              <a:rPr lang="en-US" dirty="0">
                <a:latin typeface="Cambria" pitchFamily="18" charset="0"/>
              </a:rPr>
              <a:t> </a:t>
            </a:r>
            <a:r>
              <a:rPr lang="en-US" dirty="0" err="1" smtClean="0">
                <a:latin typeface="Cambria" pitchFamily="18" charset="0"/>
              </a:rPr>
              <a:t>karena</a:t>
            </a:r>
            <a:r>
              <a:rPr lang="en-US" dirty="0" smtClean="0">
                <a:latin typeface="Cambria" pitchFamily="18" charset="0"/>
              </a:rPr>
              <a:t> </a:t>
            </a:r>
            <a:r>
              <a:rPr lang="en-US" dirty="0" err="1">
                <a:latin typeface="Cambria" pitchFamily="18" charset="0"/>
              </a:rPr>
              <a:t>kecelakaan</a:t>
            </a:r>
            <a:r>
              <a:rPr lang="en-US" dirty="0" smtClean="0">
                <a:latin typeface="Cambria" pitchFamily="18" charset="0"/>
              </a:rPr>
              <a:t>.</a:t>
            </a:r>
          </a:p>
          <a:p>
            <a:pPr marL="456836" indent="-456836">
              <a:spcAft>
                <a:spcPts val="1200"/>
              </a:spcAft>
              <a:buFont typeface="Arial" pitchFamily="34" charset="0"/>
              <a:buChar char="•"/>
            </a:pPr>
            <a:r>
              <a:rPr lang="en-US" dirty="0" err="1" smtClean="0">
                <a:latin typeface="Cambria" pitchFamily="18" charset="0"/>
              </a:rPr>
              <a:t>Asuransi</a:t>
            </a:r>
            <a:r>
              <a:rPr lang="en-US" dirty="0" smtClean="0">
                <a:latin typeface="Cambria" pitchFamily="18" charset="0"/>
              </a:rPr>
              <a:t> </a:t>
            </a:r>
            <a:r>
              <a:rPr lang="en-US" dirty="0" err="1" smtClean="0">
                <a:latin typeface="Cambria" pitchFamily="18" charset="0"/>
              </a:rPr>
              <a:t>jiwa</a:t>
            </a:r>
            <a:r>
              <a:rPr lang="en-US" dirty="0" smtClean="0">
                <a:latin typeface="Cambria" pitchFamily="18" charset="0"/>
              </a:rPr>
              <a:t> </a:t>
            </a:r>
            <a:r>
              <a:rPr lang="en-US" dirty="0" err="1" smtClean="0">
                <a:latin typeface="Cambria" pitchFamily="18" charset="0"/>
              </a:rPr>
              <a:t>maupun</a:t>
            </a:r>
            <a:r>
              <a:rPr lang="en-US" dirty="0" smtClean="0">
                <a:latin typeface="Cambria" pitchFamily="18" charset="0"/>
              </a:rPr>
              <a:t> </a:t>
            </a:r>
            <a:r>
              <a:rPr lang="en-US" dirty="0" err="1" smtClean="0">
                <a:latin typeface="Cambria" pitchFamily="18" charset="0"/>
              </a:rPr>
              <a:t>kecelakaan</a:t>
            </a:r>
            <a:r>
              <a:rPr lang="en-US" dirty="0" smtClean="0">
                <a:latin typeface="Cambria" pitchFamily="18" charset="0"/>
              </a:rPr>
              <a:t> </a:t>
            </a:r>
            <a:r>
              <a:rPr lang="en-US" dirty="0" err="1" smtClean="0">
                <a:latin typeface="Cambria" pitchFamily="18" charset="0"/>
              </a:rPr>
              <a:t>dapat</a:t>
            </a:r>
            <a:r>
              <a:rPr lang="en-US" dirty="0" smtClean="0">
                <a:latin typeface="Cambria" pitchFamily="18" charset="0"/>
              </a:rPr>
              <a:t> </a:t>
            </a:r>
            <a:r>
              <a:rPr lang="en-US" dirty="0" err="1" smtClean="0">
                <a:latin typeface="Cambria" pitchFamily="18" charset="0"/>
              </a:rPr>
              <a:t>ditambahkan</a:t>
            </a:r>
            <a:r>
              <a:rPr lang="en-US" dirty="0" smtClean="0">
                <a:latin typeface="Cambria" pitchFamily="18" charset="0"/>
              </a:rPr>
              <a:t> </a:t>
            </a:r>
            <a:r>
              <a:rPr lang="en-US" dirty="0" err="1" smtClean="0">
                <a:latin typeface="Cambria" pitchFamily="18" charset="0"/>
              </a:rPr>
              <a:t>manfaat</a:t>
            </a:r>
            <a:r>
              <a:rPr lang="en-US" dirty="0" smtClean="0">
                <a:latin typeface="Cambria" pitchFamily="18" charset="0"/>
              </a:rPr>
              <a:t> </a:t>
            </a:r>
            <a:r>
              <a:rPr lang="en-US" dirty="0" err="1" smtClean="0">
                <a:latin typeface="Cambria" pitchFamily="18" charset="0"/>
              </a:rPr>
              <a:t>lainnya</a:t>
            </a:r>
            <a:r>
              <a:rPr lang="en-US" dirty="0" smtClean="0">
                <a:latin typeface="Cambria" pitchFamily="18" charset="0"/>
              </a:rPr>
              <a:t> </a:t>
            </a:r>
            <a:r>
              <a:rPr lang="en-US" dirty="0" err="1" smtClean="0">
                <a:latin typeface="Cambria" pitchFamily="18" charset="0"/>
              </a:rPr>
              <a:t>seperti</a:t>
            </a:r>
            <a:r>
              <a:rPr lang="en-US" dirty="0" smtClean="0">
                <a:latin typeface="Cambria" pitchFamily="18" charset="0"/>
              </a:rPr>
              <a:t> </a:t>
            </a:r>
            <a:r>
              <a:rPr lang="en-US" dirty="0" err="1" smtClean="0">
                <a:latin typeface="Cambria" pitchFamily="18" charset="0"/>
              </a:rPr>
              <a:t>pertanggungan</a:t>
            </a:r>
            <a:r>
              <a:rPr lang="en-US" dirty="0" smtClean="0">
                <a:latin typeface="Cambria" pitchFamily="18" charset="0"/>
              </a:rPr>
              <a:t> </a:t>
            </a:r>
            <a:r>
              <a:rPr lang="en-US" dirty="0" err="1" smtClean="0">
                <a:latin typeface="Cambria" pitchFamily="18" charset="0"/>
              </a:rPr>
              <a:t>cacat</a:t>
            </a:r>
            <a:r>
              <a:rPr lang="en-US" dirty="0" smtClean="0">
                <a:latin typeface="Cambria" pitchFamily="18" charset="0"/>
              </a:rPr>
              <a:t> </a:t>
            </a:r>
            <a:r>
              <a:rPr lang="en-US" dirty="0" err="1" smtClean="0">
                <a:latin typeface="Cambria" pitchFamily="18" charset="0"/>
              </a:rPr>
              <a:t>tetap</a:t>
            </a:r>
            <a:endParaRPr lang="en-US" dirty="0" smtClean="0">
              <a:latin typeface="Cambria" pitchFamily="18" charset="0"/>
            </a:endParaRPr>
          </a:p>
          <a:p>
            <a:pPr marL="456836" indent="-456836">
              <a:spcAft>
                <a:spcPts val="1200"/>
              </a:spcAft>
              <a:buFont typeface="Arial" pitchFamily="34" charset="0"/>
              <a:buChar char="•"/>
            </a:pPr>
            <a:r>
              <a:rPr lang="en-US" dirty="0" err="1" smtClean="0">
                <a:latin typeface="Cambria" pitchFamily="18" charset="0"/>
              </a:rPr>
              <a:t>Asuransi</a:t>
            </a:r>
            <a:r>
              <a:rPr lang="en-US" dirty="0" smtClean="0">
                <a:latin typeface="Cambria" pitchFamily="18" charset="0"/>
              </a:rPr>
              <a:t> </a:t>
            </a:r>
            <a:r>
              <a:rPr lang="en-US" dirty="0" err="1" smtClean="0">
                <a:latin typeface="Cambria" pitchFamily="18" charset="0"/>
              </a:rPr>
              <a:t>jiwa</a:t>
            </a:r>
            <a:r>
              <a:rPr lang="en-US" dirty="0" smtClean="0">
                <a:latin typeface="Cambria" pitchFamily="18" charset="0"/>
              </a:rPr>
              <a:t> &amp; </a:t>
            </a:r>
            <a:r>
              <a:rPr lang="en-US" dirty="0" err="1" smtClean="0">
                <a:latin typeface="Cambria" pitchFamily="18" charset="0"/>
              </a:rPr>
              <a:t>kecelakaan</a:t>
            </a:r>
            <a:r>
              <a:rPr lang="en-US" dirty="0" smtClean="0">
                <a:latin typeface="Cambria" pitchFamily="18" charset="0"/>
              </a:rPr>
              <a:t> </a:t>
            </a:r>
            <a:r>
              <a:rPr lang="en-US" dirty="0" err="1" smtClean="0">
                <a:latin typeface="Cambria" pitchFamily="18" charset="0"/>
              </a:rPr>
              <a:t>hanya</a:t>
            </a:r>
            <a:r>
              <a:rPr lang="en-US" dirty="0" smtClean="0">
                <a:latin typeface="Cambria" pitchFamily="18" charset="0"/>
              </a:rPr>
              <a:t> </a:t>
            </a:r>
            <a:r>
              <a:rPr lang="en-US" dirty="0" err="1" smtClean="0">
                <a:latin typeface="Cambria" pitchFamily="18" charset="0"/>
              </a:rPr>
              <a:t>diperuntukkan</a:t>
            </a:r>
            <a:r>
              <a:rPr lang="en-US" dirty="0" smtClean="0">
                <a:latin typeface="Cambria" pitchFamily="18" charset="0"/>
              </a:rPr>
              <a:t> </a:t>
            </a:r>
            <a:r>
              <a:rPr lang="en-US" dirty="0" err="1" smtClean="0">
                <a:latin typeface="Cambria" pitchFamily="18" charset="0"/>
              </a:rPr>
              <a:t>kepada</a:t>
            </a:r>
            <a:r>
              <a:rPr lang="en-US" dirty="0" smtClean="0">
                <a:latin typeface="Cambria" pitchFamily="18" charset="0"/>
              </a:rPr>
              <a:t> orang-orang yang </a:t>
            </a:r>
            <a:r>
              <a:rPr lang="en-US" dirty="0" err="1" smtClean="0">
                <a:latin typeface="Cambria" pitchFamily="18" charset="0"/>
              </a:rPr>
              <a:t>memiliki</a:t>
            </a:r>
            <a:r>
              <a:rPr lang="en-US" dirty="0" smtClean="0">
                <a:latin typeface="Cambria" pitchFamily="18" charset="0"/>
              </a:rPr>
              <a:t> </a:t>
            </a:r>
            <a:r>
              <a:rPr lang="en-US" dirty="0" err="1" smtClean="0">
                <a:latin typeface="Cambria" pitchFamily="18" charset="0"/>
              </a:rPr>
              <a:t>nilai</a:t>
            </a:r>
            <a:r>
              <a:rPr lang="en-US" dirty="0" smtClean="0">
                <a:latin typeface="Cambria" pitchFamily="18" charset="0"/>
              </a:rPr>
              <a:t> </a:t>
            </a:r>
            <a:r>
              <a:rPr lang="en-US" dirty="0" err="1" smtClean="0">
                <a:latin typeface="Cambria" pitchFamily="18" charset="0"/>
              </a:rPr>
              <a:t>ekonomis</a:t>
            </a:r>
            <a:r>
              <a:rPr lang="en-US" dirty="0" smtClean="0">
                <a:latin typeface="Cambria" pitchFamily="18" charset="0"/>
              </a:rPr>
              <a:t> (</a:t>
            </a:r>
            <a:r>
              <a:rPr lang="en-US" dirty="0" err="1" smtClean="0">
                <a:latin typeface="Cambria" pitchFamily="18" charset="0"/>
              </a:rPr>
              <a:t>menghasilkan</a:t>
            </a:r>
            <a:r>
              <a:rPr lang="en-US" dirty="0" smtClean="0">
                <a:latin typeface="Cambria" pitchFamily="18" charset="0"/>
              </a:rPr>
              <a:t> </a:t>
            </a:r>
            <a:r>
              <a:rPr lang="en-US" dirty="0" err="1" smtClean="0">
                <a:latin typeface="Cambria" pitchFamily="18" charset="0"/>
              </a:rPr>
              <a:t>uang</a:t>
            </a:r>
            <a:r>
              <a:rPr lang="en-US" dirty="0" smtClean="0">
                <a:latin typeface="Cambria" pitchFamily="18" charset="0"/>
              </a:rPr>
              <a:t>) </a:t>
            </a:r>
            <a:r>
              <a:rPr lang="en-US" dirty="0" err="1" smtClean="0">
                <a:latin typeface="Cambria" pitchFamily="18" charset="0"/>
              </a:rPr>
              <a:t>atau</a:t>
            </a:r>
            <a:r>
              <a:rPr lang="en-US" dirty="0" smtClean="0">
                <a:latin typeface="Cambria" pitchFamily="18" charset="0"/>
              </a:rPr>
              <a:t> </a:t>
            </a:r>
            <a:r>
              <a:rPr lang="en-US" dirty="0" err="1" smtClean="0">
                <a:latin typeface="Cambria" pitchFamily="18" charset="0"/>
              </a:rPr>
              <a:t>memiliki</a:t>
            </a:r>
            <a:r>
              <a:rPr lang="en-US" dirty="0" smtClean="0">
                <a:latin typeface="Cambria" pitchFamily="18" charset="0"/>
              </a:rPr>
              <a:t> </a:t>
            </a:r>
            <a:r>
              <a:rPr lang="en-US" dirty="0" err="1" smtClean="0">
                <a:latin typeface="Cambria" pitchFamily="18" charset="0"/>
              </a:rPr>
              <a:t>tanggungan</a:t>
            </a:r>
            <a:r>
              <a:rPr lang="en-US" dirty="0" smtClean="0">
                <a:latin typeface="Cambria" pitchFamily="18" charset="0"/>
              </a:rPr>
              <a:t> </a:t>
            </a:r>
            <a:r>
              <a:rPr lang="en-US" dirty="0" err="1" smtClean="0">
                <a:latin typeface="Cambria" pitchFamily="18" charset="0"/>
              </a:rPr>
              <a:t>ekonomis</a:t>
            </a:r>
            <a:r>
              <a:rPr lang="en-US" dirty="0" smtClean="0">
                <a:latin typeface="Cambria" pitchFamily="18" charset="0"/>
              </a:rPr>
              <a:t> (</a:t>
            </a:r>
            <a:r>
              <a:rPr lang="en-US" dirty="0" err="1" smtClean="0">
                <a:latin typeface="Cambria" pitchFamily="18" charset="0"/>
              </a:rPr>
              <a:t>hutang</a:t>
            </a:r>
            <a:r>
              <a:rPr lang="en-US" dirty="0" smtClean="0">
                <a:latin typeface="Cambria" pitchFamily="18" charset="0"/>
              </a:rPr>
              <a:t>)</a:t>
            </a:r>
            <a:endParaRPr lang="en-US" sz="2000" dirty="0">
              <a:latin typeface="Cambria" pitchFamily="18" charset="0"/>
            </a:endParaRPr>
          </a:p>
        </p:txBody>
      </p:sp>
      <p:sp>
        <p:nvSpPr>
          <p:cNvPr id="6" name="TextBox 5"/>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57</a:t>
            </a:fld>
            <a:endParaRPr lang="en-US" sz="1000">
              <a:latin typeface="+mn-lt"/>
            </a:endParaRPr>
          </a:p>
        </p:txBody>
      </p:sp>
    </p:spTree>
    <p:extLst>
      <p:ext uri="{BB962C8B-B14F-4D97-AF65-F5344CB8AC3E}">
        <p14:creationId xmlns:p14="http://schemas.microsoft.com/office/powerpoint/2010/main" val="3653897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id-ID" dirty="0" smtClean="0">
                <a:solidFill>
                  <a:schemeClr val="tx1"/>
                </a:solidFill>
              </a:rPr>
              <a:t>Dana Proteksi</a:t>
            </a:r>
            <a:r>
              <a:rPr lang="en-US" dirty="0" smtClean="0">
                <a:solidFill>
                  <a:schemeClr val="tx1"/>
                </a:solidFill>
              </a:rPr>
              <a:t> – </a:t>
            </a:r>
            <a:r>
              <a:rPr lang="en-US" dirty="0" err="1" smtClean="0">
                <a:solidFill>
                  <a:schemeClr val="tx1"/>
                </a:solidFill>
              </a:rPr>
              <a:t>Jiwa</a:t>
            </a:r>
            <a:r>
              <a:rPr lang="en-US" dirty="0" smtClean="0">
                <a:solidFill>
                  <a:schemeClr val="tx1"/>
                </a:solidFill>
              </a:rPr>
              <a:t> </a:t>
            </a:r>
            <a:endParaRPr lang="en-US" dirty="0">
              <a:solidFill>
                <a:schemeClr val="tx1"/>
              </a:solidFill>
            </a:endParaRPr>
          </a:p>
        </p:txBody>
      </p:sp>
      <mc:AlternateContent xmlns:mc="http://schemas.openxmlformats.org/markup-compatibility/2006" xmlns:a14="http://schemas.microsoft.com/office/drawing/2010/main">
        <mc:Choice Requires="a14">
          <p:sp>
            <p:nvSpPr>
              <p:cNvPr id="5" name="Rectangle 4"/>
              <p:cNvSpPr/>
              <p:nvPr/>
            </p:nvSpPr>
            <p:spPr>
              <a:xfrm>
                <a:off x="457200" y="1803975"/>
                <a:ext cx="8305800" cy="3640420"/>
              </a:xfrm>
              <a:prstGeom prst="rect">
                <a:avLst/>
              </a:prstGeom>
            </p:spPr>
            <p:txBody>
              <a:bodyPr wrap="square" lIns="91368" tIns="45682" rIns="91368" bIns="45682">
                <a:spAutoFit/>
              </a:bodyPr>
              <a:lstStyle/>
              <a:p>
                <a:pPr>
                  <a:spcAft>
                    <a:spcPts val="1200"/>
                  </a:spcAft>
                </a:pPr>
                <a:r>
                  <a:rPr lang="id-ID" sz="2900" dirty="0">
                    <a:latin typeface="Cambria" pitchFamily="18" charset="0"/>
                  </a:rPr>
                  <a:t>Menghitung Uang Pertanggungan Asuransi Jiwa : </a:t>
                </a:r>
              </a:p>
              <a:p>
                <a:pPr lvl="0"/>
                <a:r>
                  <a:rPr lang="id-ID" sz="2900" dirty="0">
                    <a:latin typeface="Cambria" pitchFamily="18" charset="0"/>
                  </a:rPr>
                  <a:t>1. Income Based Value (IBV) </a:t>
                </a:r>
                <a:endParaRPr lang="en-US" sz="2900" dirty="0">
                  <a:latin typeface="Cambria" pitchFamily="18" charset="0"/>
                </a:endParaRPr>
              </a:p>
              <a:p>
                <a:r>
                  <a:rPr lang="id-ID" sz="2900" dirty="0">
                    <a:latin typeface="Cambria" pitchFamily="18" charset="0"/>
                  </a:rPr>
                  <a:t>IBV</a:t>
                </a:r>
                <a:r>
                  <a:rPr lang="en-US" sz="2900" dirty="0">
                    <a:latin typeface="Cambria" pitchFamily="18" charset="0"/>
                  </a:rPr>
                  <a:t> = </a:t>
                </a:r>
                <a14:m>
                  <m:oMath xmlns:m="http://schemas.openxmlformats.org/officeDocument/2006/math">
                    <m:f>
                      <m:fPr>
                        <m:ctrlPr>
                          <a:rPr lang="en-US" sz="2900" i="1">
                            <a:latin typeface="Cambria Math"/>
                          </a:rPr>
                        </m:ctrlPr>
                      </m:fPr>
                      <m:num>
                        <m:r>
                          <m:rPr>
                            <m:sty m:val="p"/>
                          </m:rPr>
                          <a:rPr lang="en-US" sz="2900">
                            <a:latin typeface="Cambria Math"/>
                          </a:rPr>
                          <m:t>Pendapatan</m:t>
                        </m:r>
                        <m:r>
                          <a:rPr lang="en-US" sz="2900">
                            <a:latin typeface="Cambria Math"/>
                          </a:rPr>
                          <m:t> </m:t>
                        </m:r>
                        <m:r>
                          <m:rPr>
                            <m:sty m:val="p"/>
                          </m:rPr>
                          <a:rPr lang="en-US" sz="2900">
                            <a:latin typeface="Cambria Math"/>
                          </a:rPr>
                          <m:t>Tahunan</m:t>
                        </m:r>
                      </m:num>
                      <m:den>
                        <m:r>
                          <m:rPr>
                            <m:sty m:val="p"/>
                          </m:rPr>
                          <a:rPr lang="en-US" sz="2900">
                            <a:latin typeface="Cambria Math"/>
                          </a:rPr>
                          <m:t>Suku</m:t>
                        </m:r>
                        <m:r>
                          <a:rPr lang="en-US" sz="2900">
                            <a:latin typeface="Cambria Math"/>
                          </a:rPr>
                          <m:t> </m:t>
                        </m:r>
                        <m:r>
                          <m:rPr>
                            <m:sty m:val="p"/>
                          </m:rPr>
                          <a:rPr lang="en-US" sz="2900">
                            <a:latin typeface="Cambria Math"/>
                          </a:rPr>
                          <m:t>Bunga</m:t>
                        </m:r>
                        <m:r>
                          <a:rPr lang="en-US" sz="2900">
                            <a:latin typeface="Cambria Math"/>
                          </a:rPr>
                          <m:t> </m:t>
                        </m:r>
                        <m:r>
                          <m:rPr>
                            <m:sty m:val="p"/>
                          </m:rPr>
                          <a:rPr lang="en-US" sz="2900">
                            <a:latin typeface="Cambria Math"/>
                          </a:rPr>
                          <m:t>Deposito</m:t>
                        </m:r>
                        <m:r>
                          <a:rPr lang="en-US" sz="2900">
                            <a:latin typeface="Cambria Math"/>
                          </a:rPr>
                          <m:t> </m:t>
                        </m:r>
                        <m:r>
                          <m:rPr>
                            <m:sty m:val="p"/>
                          </m:rPr>
                          <a:rPr lang="en-US" sz="2900">
                            <a:latin typeface="Cambria Math"/>
                          </a:rPr>
                          <m:t>per</m:t>
                        </m:r>
                        <m:r>
                          <a:rPr lang="en-US" sz="2900">
                            <a:latin typeface="Cambria Math"/>
                          </a:rPr>
                          <m:t> </m:t>
                        </m:r>
                        <m:r>
                          <m:rPr>
                            <m:sty m:val="p"/>
                          </m:rPr>
                          <a:rPr lang="en-US" sz="2900">
                            <a:latin typeface="Cambria Math"/>
                          </a:rPr>
                          <m:t>Tahun</m:t>
                        </m:r>
                      </m:den>
                    </m:f>
                  </m:oMath>
                </a14:m>
                <a:r>
                  <a:rPr lang="en-US" sz="2900" dirty="0">
                    <a:latin typeface="Cambria" pitchFamily="18" charset="0"/>
                  </a:rPr>
                  <a:t> </a:t>
                </a:r>
                <a:endParaRPr lang="id-ID" sz="2900" dirty="0">
                  <a:latin typeface="Cambria" pitchFamily="18" charset="0"/>
                </a:endParaRPr>
              </a:p>
              <a:p>
                <a:pPr lvl="0"/>
                <a:endParaRPr lang="id-ID" sz="2900" dirty="0">
                  <a:latin typeface="Cambria" pitchFamily="18" charset="0"/>
                </a:endParaRPr>
              </a:p>
              <a:p>
                <a:pPr lvl="0"/>
                <a:r>
                  <a:rPr lang="id-ID" sz="2900" dirty="0">
                    <a:latin typeface="Cambria" pitchFamily="18" charset="0"/>
                  </a:rPr>
                  <a:t>2. Human Life Value (HLV)</a:t>
                </a:r>
                <a:endParaRPr lang="en-US" sz="2900" dirty="0">
                  <a:latin typeface="Cambria" pitchFamily="18" charset="0"/>
                </a:endParaRPr>
              </a:p>
              <a:p>
                <a:r>
                  <a:rPr lang="id-ID" sz="2900" dirty="0">
                    <a:latin typeface="Cambria" pitchFamily="18" charset="0"/>
                  </a:rPr>
                  <a:t>HLV = </a:t>
                </a:r>
                <a:r>
                  <a:rPr lang="id-ID" dirty="0">
                    <a:latin typeface="Cambria" pitchFamily="18" charset="0"/>
                  </a:rPr>
                  <a:t>pendapatan tahunan x lama perlindungan yang diperlukan (dalam </a:t>
                </a:r>
                <a:r>
                  <a:rPr lang="id-ID" dirty="0" smtClean="0">
                    <a:latin typeface="Cambria" pitchFamily="18" charset="0"/>
                  </a:rPr>
                  <a:t>tahun biasanya 5 sd 20 tahun)</a:t>
                </a:r>
                <a:endParaRPr lang="en-US" dirty="0">
                  <a:latin typeface="Cambria"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57200" y="1803969"/>
                <a:ext cx="8305800" cy="3453831"/>
              </a:xfrm>
              <a:prstGeom prst="rect">
                <a:avLst/>
              </a:prstGeom>
              <a:blipFill rotWithShape="1">
                <a:blip r:embed="rId2"/>
                <a:stretch>
                  <a:fillRect l="-1467" t="-1764" b="-2998"/>
                </a:stretch>
              </a:blipFill>
            </p:spPr>
            <p:txBody>
              <a:bodyPr/>
              <a:lstStyle/>
              <a:p>
                <a:r>
                  <a:rPr lang="en-US">
                    <a:noFill/>
                  </a:rPr>
                  <a:t> </a:t>
                </a:r>
              </a:p>
            </p:txBody>
          </p:sp>
        </mc:Fallback>
      </mc:AlternateContent>
      <p:sp>
        <p:nvSpPr>
          <p:cNvPr id="6" name="TextBox 5"/>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58</a:t>
            </a:fld>
            <a:endParaRPr lang="en-US" sz="1000">
              <a:latin typeface="+mn-lt"/>
            </a:endParaRPr>
          </a:p>
        </p:txBody>
      </p:sp>
    </p:spTree>
    <p:extLst>
      <p:ext uri="{BB962C8B-B14F-4D97-AF65-F5344CB8AC3E}">
        <p14:creationId xmlns:p14="http://schemas.microsoft.com/office/powerpoint/2010/main" val="130782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id-ID" dirty="0" smtClean="0">
                <a:solidFill>
                  <a:schemeClr val="tx1"/>
                </a:solidFill>
              </a:rPr>
              <a:t>Dana Proteksi</a:t>
            </a:r>
            <a:r>
              <a:rPr lang="en-US" dirty="0" smtClean="0">
                <a:solidFill>
                  <a:schemeClr val="tx1"/>
                </a:solidFill>
              </a:rPr>
              <a:t> – </a:t>
            </a:r>
            <a:r>
              <a:rPr lang="en-US" dirty="0" err="1" smtClean="0">
                <a:solidFill>
                  <a:schemeClr val="tx1"/>
                </a:solidFill>
              </a:rPr>
              <a:t>Jiwa</a:t>
            </a:r>
            <a:r>
              <a:rPr lang="en-US" dirty="0" smtClean="0">
                <a:solidFill>
                  <a:schemeClr val="tx1"/>
                </a:solidFill>
              </a:rPr>
              <a:t> </a:t>
            </a:r>
            <a:endParaRPr lang="en-US" dirty="0">
              <a:solidFill>
                <a:schemeClr val="tx1"/>
              </a:solidFill>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6767"/>
          <a:stretch/>
        </p:blipFill>
        <p:spPr bwMode="auto">
          <a:xfrm>
            <a:off x="377183" y="1673507"/>
            <a:ext cx="8309624" cy="427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24007" y="6248414"/>
            <a:ext cx="5653390" cy="461588"/>
          </a:xfrm>
          <a:prstGeom prst="rect">
            <a:avLst/>
          </a:prstGeom>
          <a:noFill/>
        </p:spPr>
        <p:txBody>
          <a:bodyPr wrap="none" lIns="91368" tIns="45682" rIns="91368" bIns="45682" rtlCol="0">
            <a:spAutoFit/>
          </a:bodyPr>
          <a:lstStyle/>
          <a:p>
            <a:r>
              <a:rPr lang="en-US" i="1" dirty="0" err="1" smtClean="0">
                <a:latin typeface="Cambria" pitchFamily="18" charset="0"/>
              </a:rPr>
              <a:t>Ternyata</a:t>
            </a:r>
            <a:r>
              <a:rPr lang="en-US" i="1" dirty="0" smtClean="0">
                <a:latin typeface="Cambria" pitchFamily="18" charset="0"/>
              </a:rPr>
              <a:t> </a:t>
            </a:r>
            <a:r>
              <a:rPr lang="en-US" i="1" dirty="0" err="1" smtClean="0">
                <a:latin typeface="Cambria" pitchFamily="18" charset="0"/>
              </a:rPr>
              <a:t>semakin</a:t>
            </a:r>
            <a:r>
              <a:rPr lang="en-US" i="1" dirty="0" smtClean="0">
                <a:latin typeface="Cambria" pitchFamily="18" charset="0"/>
              </a:rPr>
              <a:t> </a:t>
            </a:r>
            <a:r>
              <a:rPr lang="en-US" i="1" dirty="0" err="1" smtClean="0">
                <a:latin typeface="Cambria" pitchFamily="18" charset="0"/>
              </a:rPr>
              <a:t>muda</a:t>
            </a:r>
            <a:r>
              <a:rPr lang="en-US" i="1" dirty="0" smtClean="0">
                <a:latin typeface="Cambria" pitchFamily="18" charset="0"/>
              </a:rPr>
              <a:t> </a:t>
            </a:r>
            <a:r>
              <a:rPr lang="en-US" i="1" dirty="0" err="1" smtClean="0">
                <a:latin typeface="Cambria" pitchFamily="18" charset="0"/>
              </a:rPr>
              <a:t>semakin</a:t>
            </a:r>
            <a:r>
              <a:rPr lang="en-US" i="1" dirty="0" smtClean="0">
                <a:latin typeface="Cambria" pitchFamily="18" charset="0"/>
              </a:rPr>
              <a:t> </a:t>
            </a:r>
            <a:r>
              <a:rPr lang="en-US" i="1" dirty="0" err="1" smtClean="0">
                <a:latin typeface="Cambria" pitchFamily="18" charset="0"/>
              </a:rPr>
              <a:t>murah</a:t>
            </a:r>
            <a:r>
              <a:rPr lang="en-US" i="1" dirty="0" smtClean="0">
                <a:latin typeface="Cambria" pitchFamily="18" charset="0"/>
              </a:rPr>
              <a:t> !!!</a:t>
            </a:r>
            <a:endParaRPr lang="en-US" i="1" dirty="0">
              <a:latin typeface="Cambria" pitchFamily="18" charset="0"/>
            </a:endParaRPr>
          </a:p>
        </p:txBody>
      </p:sp>
      <p:sp>
        <p:nvSpPr>
          <p:cNvPr id="5" name="TextBox 4"/>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59</a:t>
            </a:fld>
            <a:endParaRPr lang="en-US" sz="1000">
              <a:latin typeface="+mn-lt"/>
            </a:endParaRPr>
          </a:p>
        </p:txBody>
      </p:sp>
    </p:spTree>
    <p:extLst>
      <p:ext uri="{BB962C8B-B14F-4D97-AF65-F5344CB8AC3E}">
        <p14:creationId xmlns:p14="http://schemas.microsoft.com/office/powerpoint/2010/main" val="755961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smtClean="0"/>
              <a:t>Quiz 1</a:t>
            </a:r>
            <a:endParaRPr lang="en-US"/>
          </a:p>
        </p:txBody>
      </p:sp>
      <p:sp>
        <p:nvSpPr>
          <p:cNvPr id="5" name="Content Placeholder 4"/>
          <p:cNvSpPr>
            <a:spLocks noGrp="1"/>
          </p:cNvSpPr>
          <p:nvPr>
            <p:ph idx="1"/>
          </p:nvPr>
        </p:nvSpPr>
        <p:spPr/>
        <p:txBody>
          <a:bodyPr/>
          <a:lstStyle/>
          <a:p>
            <a:pPr marL="0" indent="0" algn="ctr">
              <a:spcBef>
                <a:spcPts val="0"/>
              </a:spcBef>
              <a:spcAft>
                <a:spcPts val="1200"/>
              </a:spcAft>
              <a:buNone/>
            </a:pPr>
            <a:r>
              <a:rPr lang="en-US" dirty="0" err="1"/>
              <a:t>Kalau</a:t>
            </a:r>
            <a:r>
              <a:rPr lang="en-US" dirty="0"/>
              <a:t> </a:t>
            </a:r>
            <a:r>
              <a:rPr lang="en-US" dirty="0" err="1"/>
              <a:t>anda</a:t>
            </a:r>
            <a:r>
              <a:rPr lang="en-US" dirty="0"/>
              <a:t> </a:t>
            </a:r>
            <a:r>
              <a:rPr lang="en-US" dirty="0" err="1"/>
              <a:t>saat</a:t>
            </a:r>
            <a:r>
              <a:rPr lang="en-US" dirty="0"/>
              <a:t> </a:t>
            </a:r>
            <a:r>
              <a:rPr lang="en-US" dirty="0" err="1"/>
              <a:t>ini</a:t>
            </a:r>
            <a:r>
              <a:rPr lang="en-US" dirty="0"/>
              <a:t> </a:t>
            </a:r>
            <a:r>
              <a:rPr lang="en-US" dirty="0" err="1"/>
              <a:t>mendapatkan</a:t>
            </a:r>
            <a:r>
              <a:rPr lang="en-US" dirty="0"/>
              <a:t> </a:t>
            </a:r>
            <a:r>
              <a:rPr lang="en-US" dirty="0" err="1"/>
              <a:t>uang</a:t>
            </a:r>
            <a:r>
              <a:rPr lang="en-US" dirty="0"/>
              <a:t> </a:t>
            </a:r>
            <a:r>
              <a:rPr lang="en-US" err="1"/>
              <a:t>sebesar</a:t>
            </a:r>
            <a:r>
              <a:rPr lang="en-US"/>
              <a:t> </a:t>
            </a:r>
            <a:r>
              <a:rPr lang="en-US" smtClean="0"/>
              <a:t>___ </a:t>
            </a:r>
            <a:r>
              <a:rPr lang="en-US" dirty="0" err="1"/>
              <a:t>juta</a:t>
            </a:r>
            <a:r>
              <a:rPr lang="en-US" dirty="0"/>
              <a:t> </a:t>
            </a:r>
            <a:r>
              <a:rPr lang="en-US" dirty="0" err="1"/>
              <a:t>maka</a:t>
            </a:r>
            <a:r>
              <a:rPr lang="en-US" dirty="0"/>
              <a:t> </a:t>
            </a:r>
            <a:r>
              <a:rPr lang="en-US" dirty="0" err="1"/>
              <a:t>uang</a:t>
            </a:r>
            <a:r>
              <a:rPr lang="en-US" dirty="0"/>
              <a:t> </a:t>
            </a:r>
            <a:r>
              <a:rPr lang="en-US" dirty="0" err="1"/>
              <a:t>tersebut</a:t>
            </a:r>
            <a:r>
              <a:rPr lang="en-US" dirty="0"/>
              <a:t> </a:t>
            </a:r>
            <a:r>
              <a:rPr lang="en-US" dirty="0" err="1"/>
              <a:t>akan</a:t>
            </a:r>
            <a:r>
              <a:rPr lang="en-US" dirty="0"/>
              <a:t> </a:t>
            </a:r>
            <a:r>
              <a:rPr lang="en-US" dirty="0" err="1"/>
              <a:t>anda</a:t>
            </a:r>
            <a:r>
              <a:rPr lang="en-US" dirty="0"/>
              <a:t> </a:t>
            </a:r>
            <a:r>
              <a:rPr lang="en-US" dirty="0" err="1"/>
              <a:t>gunakan</a:t>
            </a:r>
            <a:r>
              <a:rPr lang="en-US" dirty="0"/>
              <a:t> </a:t>
            </a:r>
            <a:r>
              <a:rPr lang="en-US" dirty="0" err="1"/>
              <a:t>untuk</a:t>
            </a:r>
            <a:r>
              <a:rPr lang="en-US" dirty="0"/>
              <a:t> </a:t>
            </a:r>
            <a:r>
              <a:rPr lang="en-US" dirty="0" err="1"/>
              <a:t>apa</a:t>
            </a:r>
            <a:r>
              <a:rPr lang="en-US" dirty="0"/>
              <a:t> ?</a:t>
            </a:r>
            <a:endParaRPr lang="en-US" b="1" dirty="0">
              <a:effectLst>
                <a:outerShdw blurRad="38100" dist="38100" dir="2700000" algn="tl">
                  <a:srgbClr val="000000">
                    <a:alpha val="43137"/>
                  </a:srgbClr>
                </a:outerShdw>
              </a:effectLst>
              <a:latin typeface="Cambria"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32789944"/>
              </p:ext>
            </p:extLst>
          </p:nvPr>
        </p:nvGraphicFramePr>
        <p:xfrm>
          <a:off x="762000" y="2667000"/>
          <a:ext cx="7696200" cy="3708410"/>
        </p:xfrm>
        <a:graphic>
          <a:graphicData uri="http://schemas.openxmlformats.org/drawingml/2006/table">
            <a:tbl>
              <a:tblPr firstRow="1" bandRow="1">
                <a:tableStyleId>{2D5ABB26-0587-4C30-8999-92F81FD0307C}</a:tableStyleId>
              </a:tblPr>
              <a:tblGrid>
                <a:gridCol w="609600"/>
                <a:gridCol w="3238500"/>
                <a:gridCol w="1924050"/>
                <a:gridCol w="1924050"/>
              </a:tblGrid>
              <a:tr h="370841">
                <a:tc>
                  <a:txBody>
                    <a:bodyPr/>
                    <a:lstStyle/>
                    <a:p>
                      <a:pPr algn="ctr"/>
                      <a:r>
                        <a:rPr lang="id-ID" sz="1800" b="1" dirty="0" smtClean="0"/>
                        <a:t>No.</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800" b="1" smtClean="0"/>
                        <a:t>Item</a:t>
                      </a:r>
                      <a:endParaRPr lang="en-US" sz="1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800" b="1" smtClean="0"/>
                        <a:t>Harga</a:t>
                      </a:r>
                      <a:endParaRPr lang="en-US" sz="1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1">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1">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1">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1">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1">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1">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1">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1">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1">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id-ID" sz="1800" b="1" smtClean="0"/>
                        <a:t>TOTAL</a:t>
                      </a:r>
                      <a:endParaRPr lang="en-US" sz="1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smtClean="0"/>
                        <a:t>_____</a:t>
                      </a:r>
                      <a:r>
                        <a:rPr lang="id-ID" sz="1800" b="1" smtClean="0"/>
                        <a:t> </a:t>
                      </a:r>
                      <a:r>
                        <a:rPr lang="id-ID" sz="1800" b="1" dirty="0" smtClean="0"/>
                        <a:t>juta</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6</a:t>
            </a:fld>
            <a:endParaRPr lang="en-US" sz="1000">
              <a:latin typeface="+mn-lt"/>
            </a:endParaRPr>
          </a:p>
        </p:txBody>
      </p:sp>
    </p:spTree>
    <p:extLst>
      <p:ext uri="{BB962C8B-B14F-4D97-AF65-F5344CB8AC3E}">
        <p14:creationId xmlns:p14="http://schemas.microsoft.com/office/powerpoint/2010/main" val="135591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id-ID" dirty="0" smtClean="0">
                <a:solidFill>
                  <a:schemeClr val="tx1"/>
                </a:solidFill>
              </a:rPr>
              <a:t>Dana Proteksi</a:t>
            </a:r>
            <a:r>
              <a:rPr lang="en-US" dirty="0" smtClean="0">
                <a:solidFill>
                  <a:schemeClr val="tx1"/>
                </a:solidFill>
              </a:rPr>
              <a:t> – </a:t>
            </a:r>
            <a:r>
              <a:rPr lang="en-US" dirty="0" err="1" smtClean="0">
                <a:solidFill>
                  <a:schemeClr val="tx1"/>
                </a:solidFill>
              </a:rPr>
              <a:t>Kesehatan</a:t>
            </a:r>
            <a:r>
              <a:rPr lang="en-US" dirty="0" smtClean="0">
                <a:solidFill>
                  <a:schemeClr val="tx1"/>
                </a:solidFill>
              </a:rPr>
              <a:t> </a:t>
            </a:r>
            <a:endParaRPr lang="en-US" dirty="0">
              <a:solidFill>
                <a:schemeClr val="tx1"/>
              </a:solidFill>
            </a:endParaRPr>
          </a:p>
        </p:txBody>
      </p:sp>
      <p:sp>
        <p:nvSpPr>
          <p:cNvPr id="5" name="Rectangle 4"/>
          <p:cNvSpPr/>
          <p:nvPr/>
        </p:nvSpPr>
        <p:spPr>
          <a:xfrm>
            <a:off x="457200" y="1704975"/>
            <a:ext cx="8305800" cy="5059740"/>
          </a:xfrm>
          <a:prstGeom prst="rect">
            <a:avLst/>
          </a:prstGeom>
        </p:spPr>
        <p:txBody>
          <a:bodyPr wrap="square" lIns="91368" tIns="45682" rIns="91368" bIns="45682">
            <a:spAutoFit/>
          </a:bodyPr>
          <a:lstStyle/>
          <a:p>
            <a:pPr marL="342626" indent="-342626">
              <a:spcAft>
                <a:spcPts val="600"/>
              </a:spcAft>
              <a:buFont typeface="Arial" pitchFamily="34" charset="0"/>
              <a:buChar char="•"/>
            </a:pPr>
            <a:r>
              <a:rPr lang="en-US" dirty="0" err="1" smtClean="0">
                <a:latin typeface="Cambria" pitchFamily="18" charset="0"/>
              </a:rPr>
              <a:t>Jenis</a:t>
            </a:r>
            <a:r>
              <a:rPr lang="en-US" dirty="0" smtClean="0">
                <a:latin typeface="Cambria" pitchFamily="18" charset="0"/>
              </a:rPr>
              <a:t> </a:t>
            </a:r>
            <a:r>
              <a:rPr lang="en-US" dirty="0" err="1" smtClean="0">
                <a:latin typeface="Cambria" pitchFamily="18" charset="0"/>
              </a:rPr>
              <a:t>perlindungan</a:t>
            </a:r>
            <a:r>
              <a:rPr lang="en-US" dirty="0" smtClean="0">
                <a:latin typeface="Cambria" pitchFamily="18" charset="0"/>
              </a:rPr>
              <a:t> : </a:t>
            </a:r>
          </a:p>
          <a:p>
            <a:pPr marL="913670" lvl="1" indent="-456836">
              <a:spcAft>
                <a:spcPts val="600"/>
              </a:spcAft>
              <a:buFont typeface="Arial" pitchFamily="34" charset="0"/>
              <a:buChar char="•"/>
            </a:pPr>
            <a:r>
              <a:rPr lang="en-US" dirty="0" err="1" smtClean="0">
                <a:latin typeface="Cambria" pitchFamily="18" charset="0"/>
              </a:rPr>
              <a:t>Rawat</a:t>
            </a:r>
            <a:r>
              <a:rPr lang="en-US" dirty="0" smtClean="0">
                <a:latin typeface="Cambria" pitchFamily="18" charset="0"/>
              </a:rPr>
              <a:t> </a:t>
            </a:r>
            <a:r>
              <a:rPr lang="en-US" dirty="0" err="1" smtClean="0">
                <a:latin typeface="Cambria" pitchFamily="18" charset="0"/>
              </a:rPr>
              <a:t>inap</a:t>
            </a:r>
            <a:endParaRPr lang="en-US" dirty="0" smtClean="0">
              <a:latin typeface="Cambria" pitchFamily="18" charset="0"/>
            </a:endParaRPr>
          </a:p>
          <a:p>
            <a:pPr marL="913670" lvl="1" indent="-456836">
              <a:spcAft>
                <a:spcPts val="1200"/>
              </a:spcAft>
              <a:buFont typeface="Arial" pitchFamily="34" charset="0"/>
              <a:buChar char="•"/>
            </a:pPr>
            <a:r>
              <a:rPr lang="en-US" dirty="0" err="1" smtClean="0">
                <a:latin typeface="Cambria" pitchFamily="18" charset="0"/>
              </a:rPr>
              <a:t>Rawat</a:t>
            </a:r>
            <a:r>
              <a:rPr lang="en-US" dirty="0" smtClean="0">
                <a:latin typeface="Cambria" pitchFamily="18" charset="0"/>
              </a:rPr>
              <a:t> </a:t>
            </a:r>
            <a:r>
              <a:rPr lang="en-US" dirty="0" err="1" smtClean="0">
                <a:latin typeface="Cambria" pitchFamily="18" charset="0"/>
              </a:rPr>
              <a:t>jalan</a:t>
            </a:r>
            <a:endParaRPr lang="en-US" dirty="0">
              <a:latin typeface="Cambria" pitchFamily="18" charset="0"/>
            </a:endParaRPr>
          </a:p>
          <a:p>
            <a:pPr marL="342626" indent="-342626">
              <a:spcAft>
                <a:spcPts val="600"/>
              </a:spcAft>
              <a:buFont typeface="Arial" pitchFamily="34" charset="0"/>
              <a:buChar char="•"/>
            </a:pPr>
            <a:r>
              <a:rPr lang="en-US" dirty="0" err="1" smtClean="0">
                <a:latin typeface="Cambria" pitchFamily="18" charset="0"/>
              </a:rPr>
              <a:t>Jenis</a:t>
            </a:r>
            <a:r>
              <a:rPr lang="en-US" dirty="0" smtClean="0">
                <a:latin typeface="Cambria" pitchFamily="18" charset="0"/>
              </a:rPr>
              <a:t> </a:t>
            </a:r>
            <a:r>
              <a:rPr lang="en-US" dirty="0" err="1" smtClean="0">
                <a:latin typeface="Cambria" pitchFamily="18" charset="0"/>
              </a:rPr>
              <a:t>pertanggungan</a:t>
            </a:r>
            <a:endParaRPr lang="en-US" dirty="0" smtClean="0">
              <a:latin typeface="Cambria" pitchFamily="18" charset="0"/>
            </a:endParaRPr>
          </a:p>
          <a:p>
            <a:pPr marL="913670" lvl="1" indent="-456836">
              <a:spcAft>
                <a:spcPts val="600"/>
              </a:spcAft>
              <a:buFont typeface="Arial" pitchFamily="34" charset="0"/>
              <a:buChar char="•"/>
            </a:pPr>
            <a:r>
              <a:rPr lang="en-US" dirty="0" err="1" smtClean="0">
                <a:latin typeface="Cambria" pitchFamily="18" charset="0"/>
              </a:rPr>
              <a:t>Seluruh</a:t>
            </a:r>
            <a:r>
              <a:rPr lang="en-US" dirty="0" smtClean="0">
                <a:latin typeface="Cambria" pitchFamily="18" charset="0"/>
              </a:rPr>
              <a:t> </a:t>
            </a:r>
            <a:r>
              <a:rPr lang="en-US" dirty="0" err="1" smtClean="0">
                <a:latin typeface="Cambria" pitchFamily="18" charset="0"/>
              </a:rPr>
              <a:t>biaya</a:t>
            </a:r>
            <a:r>
              <a:rPr lang="en-US" dirty="0" smtClean="0">
                <a:latin typeface="Cambria" pitchFamily="18" charset="0"/>
              </a:rPr>
              <a:t> </a:t>
            </a:r>
            <a:r>
              <a:rPr lang="en-US" dirty="0" err="1" smtClean="0">
                <a:latin typeface="Cambria" pitchFamily="18" charset="0"/>
              </a:rPr>
              <a:t>untuk</a:t>
            </a:r>
            <a:r>
              <a:rPr lang="en-US" dirty="0" smtClean="0">
                <a:latin typeface="Cambria" pitchFamily="18" charset="0"/>
              </a:rPr>
              <a:t> </a:t>
            </a:r>
            <a:r>
              <a:rPr lang="en-US" dirty="0" err="1" smtClean="0">
                <a:latin typeface="Cambria" pitchFamily="18" charset="0"/>
              </a:rPr>
              <a:t>kesehatan</a:t>
            </a:r>
            <a:endParaRPr lang="en-US" dirty="0" smtClean="0">
              <a:latin typeface="Cambria" pitchFamily="18" charset="0"/>
            </a:endParaRPr>
          </a:p>
          <a:p>
            <a:pPr marL="913670" lvl="1" indent="-456836">
              <a:spcAft>
                <a:spcPts val="1200"/>
              </a:spcAft>
              <a:buFont typeface="Arial" pitchFamily="34" charset="0"/>
              <a:buChar char="•"/>
            </a:pPr>
            <a:r>
              <a:rPr lang="en-US" dirty="0" err="1" smtClean="0">
                <a:latin typeface="Cambria" pitchFamily="18" charset="0"/>
              </a:rPr>
              <a:t>Santunan</a:t>
            </a:r>
            <a:r>
              <a:rPr lang="en-US" dirty="0" smtClean="0">
                <a:latin typeface="Cambria" pitchFamily="18" charset="0"/>
              </a:rPr>
              <a:t> </a:t>
            </a:r>
            <a:r>
              <a:rPr lang="en-US" dirty="0" err="1" smtClean="0">
                <a:latin typeface="Cambria" pitchFamily="18" charset="0"/>
              </a:rPr>
              <a:t>tunai</a:t>
            </a:r>
            <a:r>
              <a:rPr lang="en-US" dirty="0" smtClean="0">
                <a:latin typeface="Cambria" pitchFamily="18" charset="0"/>
              </a:rPr>
              <a:t> </a:t>
            </a:r>
            <a:r>
              <a:rPr lang="en-US" dirty="0" err="1" smtClean="0">
                <a:latin typeface="Cambria" pitchFamily="18" charset="0"/>
              </a:rPr>
              <a:t>harian</a:t>
            </a:r>
            <a:endParaRPr lang="en-US" dirty="0">
              <a:latin typeface="Cambria" pitchFamily="18" charset="0"/>
            </a:endParaRPr>
          </a:p>
          <a:p>
            <a:pPr marL="342626" indent="-342626">
              <a:spcAft>
                <a:spcPts val="600"/>
              </a:spcAft>
              <a:buFont typeface="Arial" pitchFamily="34" charset="0"/>
              <a:buChar char="•"/>
            </a:pPr>
            <a:r>
              <a:rPr lang="en-US" dirty="0" err="1" smtClean="0">
                <a:latin typeface="Cambria" pitchFamily="18" charset="0"/>
              </a:rPr>
              <a:t>Pemilihan</a:t>
            </a:r>
            <a:r>
              <a:rPr lang="en-US" dirty="0" smtClean="0">
                <a:latin typeface="Cambria" pitchFamily="18" charset="0"/>
              </a:rPr>
              <a:t> </a:t>
            </a:r>
            <a:r>
              <a:rPr lang="en-US" dirty="0" err="1" smtClean="0">
                <a:latin typeface="Cambria" pitchFamily="18" charset="0"/>
              </a:rPr>
              <a:t>asuransi</a:t>
            </a:r>
            <a:r>
              <a:rPr lang="en-US" dirty="0" smtClean="0">
                <a:latin typeface="Cambria" pitchFamily="18" charset="0"/>
              </a:rPr>
              <a:t> </a:t>
            </a:r>
            <a:r>
              <a:rPr lang="en-US" dirty="0" err="1" smtClean="0">
                <a:latin typeface="Cambria" pitchFamily="18" charset="0"/>
              </a:rPr>
              <a:t>kesehatan</a:t>
            </a:r>
            <a:r>
              <a:rPr lang="en-US" dirty="0" smtClean="0">
                <a:latin typeface="Cambria" pitchFamily="18" charset="0"/>
              </a:rPr>
              <a:t> </a:t>
            </a:r>
            <a:r>
              <a:rPr lang="en-US" dirty="0" err="1" smtClean="0">
                <a:latin typeface="Cambria" pitchFamily="18" charset="0"/>
              </a:rPr>
              <a:t>umumnya</a:t>
            </a:r>
            <a:r>
              <a:rPr lang="en-US" dirty="0" smtClean="0">
                <a:latin typeface="Cambria" pitchFamily="18" charset="0"/>
              </a:rPr>
              <a:t> </a:t>
            </a:r>
            <a:r>
              <a:rPr lang="en-US" dirty="0" err="1" smtClean="0">
                <a:latin typeface="Cambria" pitchFamily="18" charset="0"/>
              </a:rPr>
              <a:t>berdasarkan</a:t>
            </a:r>
            <a:r>
              <a:rPr lang="en-US" dirty="0" smtClean="0">
                <a:latin typeface="Cambria" pitchFamily="18" charset="0"/>
              </a:rPr>
              <a:t> </a:t>
            </a:r>
            <a:r>
              <a:rPr lang="en-US" dirty="0" err="1" smtClean="0">
                <a:latin typeface="Cambria" pitchFamily="18" charset="0"/>
              </a:rPr>
              <a:t>kelas</a:t>
            </a:r>
            <a:r>
              <a:rPr lang="en-US" dirty="0" smtClean="0">
                <a:latin typeface="Cambria" pitchFamily="18" charset="0"/>
              </a:rPr>
              <a:t> </a:t>
            </a:r>
            <a:r>
              <a:rPr lang="en-US" dirty="0" err="1" smtClean="0">
                <a:latin typeface="Cambria" pitchFamily="18" charset="0"/>
              </a:rPr>
              <a:t>atau</a:t>
            </a:r>
            <a:r>
              <a:rPr lang="en-US" dirty="0" smtClean="0">
                <a:latin typeface="Cambria" pitchFamily="18" charset="0"/>
              </a:rPr>
              <a:t> </a:t>
            </a:r>
            <a:r>
              <a:rPr lang="en-US" dirty="0" err="1" smtClean="0">
                <a:latin typeface="Cambria" pitchFamily="18" charset="0"/>
              </a:rPr>
              <a:t>biaya</a:t>
            </a:r>
            <a:r>
              <a:rPr lang="en-US" dirty="0" smtClean="0">
                <a:latin typeface="Cambria" pitchFamily="18" charset="0"/>
              </a:rPr>
              <a:t> </a:t>
            </a:r>
            <a:r>
              <a:rPr lang="en-US" dirty="0" err="1" smtClean="0">
                <a:latin typeface="Cambria" pitchFamily="18" charset="0"/>
              </a:rPr>
              <a:t>rawat</a:t>
            </a:r>
            <a:r>
              <a:rPr lang="en-US" dirty="0" smtClean="0">
                <a:latin typeface="Cambria" pitchFamily="18" charset="0"/>
              </a:rPr>
              <a:t> </a:t>
            </a:r>
            <a:r>
              <a:rPr lang="en-US" dirty="0" err="1" smtClean="0">
                <a:latin typeface="Cambria" pitchFamily="18" charset="0"/>
              </a:rPr>
              <a:t>inap</a:t>
            </a:r>
            <a:r>
              <a:rPr lang="en-US" dirty="0" smtClean="0">
                <a:latin typeface="Cambria" pitchFamily="18" charset="0"/>
              </a:rPr>
              <a:t> per </a:t>
            </a:r>
            <a:r>
              <a:rPr lang="en-US" dirty="0" err="1" smtClean="0">
                <a:latin typeface="Cambria" pitchFamily="18" charset="0"/>
              </a:rPr>
              <a:t>malam</a:t>
            </a:r>
            <a:endParaRPr lang="en-US" dirty="0" smtClean="0">
              <a:latin typeface="Cambria" pitchFamily="18" charset="0"/>
            </a:endParaRPr>
          </a:p>
          <a:p>
            <a:pPr marL="342626" indent="-342626">
              <a:spcAft>
                <a:spcPts val="600"/>
              </a:spcAft>
              <a:buFont typeface="Arial" pitchFamily="34" charset="0"/>
              <a:buChar char="•"/>
            </a:pPr>
            <a:r>
              <a:rPr lang="en-US" dirty="0" err="1" smtClean="0">
                <a:latin typeface="Cambria" pitchFamily="18" charset="0"/>
              </a:rPr>
              <a:t>Asuransi</a:t>
            </a:r>
            <a:r>
              <a:rPr lang="en-US" dirty="0" smtClean="0">
                <a:latin typeface="Cambria" pitchFamily="18" charset="0"/>
              </a:rPr>
              <a:t> </a:t>
            </a:r>
            <a:r>
              <a:rPr lang="en-US" dirty="0" err="1" smtClean="0">
                <a:latin typeface="Cambria" pitchFamily="18" charset="0"/>
              </a:rPr>
              <a:t>kesehatan</a:t>
            </a:r>
            <a:r>
              <a:rPr lang="en-US" dirty="0" smtClean="0">
                <a:latin typeface="Cambria" pitchFamily="18" charset="0"/>
              </a:rPr>
              <a:t> </a:t>
            </a:r>
            <a:r>
              <a:rPr lang="en-US" dirty="0" err="1" smtClean="0">
                <a:latin typeface="Cambria" pitchFamily="18" charset="0"/>
              </a:rPr>
              <a:t>wajib</a:t>
            </a:r>
            <a:r>
              <a:rPr lang="en-US" dirty="0" smtClean="0">
                <a:latin typeface="Cambria" pitchFamily="18" charset="0"/>
              </a:rPr>
              <a:t> </a:t>
            </a:r>
            <a:r>
              <a:rPr lang="en-US" dirty="0" err="1" smtClean="0">
                <a:latin typeface="Cambria" pitchFamily="18" charset="0"/>
              </a:rPr>
              <a:t>diambil</a:t>
            </a:r>
            <a:r>
              <a:rPr lang="en-US" dirty="0" smtClean="0">
                <a:latin typeface="Cambria" pitchFamily="18" charset="0"/>
              </a:rPr>
              <a:t> </a:t>
            </a:r>
            <a:r>
              <a:rPr lang="en-US" dirty="0" err="1" smtClean="0">
                <a:latin typeface="Cambria" pitchFamily="18" charset="0"/>
              </a:rPr>
              <a:t>oleh</a:t>
            </a:r>
            <a:r>
              <a:rPr lang="en-US" dirty="0" smtClean="0">
                <a:latin typeface="Cambria" pitchFamily="18" charset="0"/>
              </a:rPr>
              <a:t> </a:t>
            </a:r>
            <a:r>
              <a:rPr lang="en-US" dirty="0" err="1" smtClean="0">
                <a:latin typeface="Cambria" pitchFamily="18" charset="0"/>
              </a:rPr>
              <a:t>seluruh</a:t>
            </a:r>
            <a:r>
              <a:rPr lang="en-US" dirty="0" smtClean="0">
                <a:latin typeface="Cambria" pitchFamily="18" charset="0"/>
              </a:rPr>
              <a:t> </a:t>
            </a:r>
            <a:r>
              <a:rPr lang="en-US" dirty="0" err="1" smtClean="0">
                <a:latin typeface="Cambria" pitchFamily="18" charset="0"/>
              </a:rPr>
              <a:t>anggota</a:t>
            </a:r>
            <a:r>
              <a:rPr lang="en-US" dirty="0" smtClean="0">
                <a:latin typeface="Cambria" pitchFamily="18" charset="0"/>
              </a:rPr>
              <a:t> </a:t>
            </a:r>
            <a:r>
              <a:rPr lang="en-US" dirty="0" err="1" smtClean="0">
                <a:latin typeface="Cambria" pitchFamily="18" charset="0"/>
              </a:rPr>
              <a:t>keluarga</a:t>
            </a:r>
            <a:r>
              <a:rPr lang="en-US" dirty="0" smtClean="0">
                <a:latin typeface="Cambria" pitchFamily="18" charset="0"/>
              </a:rPr>
              <a:t> </a:t>
            </a:r>
            <a:r>
              <a:rPr lang="en-US" dirty="0" err="1" smtClean="0">
                <a:latin typeface="Cambria" pitchFamily="18" charset="0"/>
              </a:rPr>
              <a:t>termasuk</a:t>
            </a:r>
            <a:r>
              <a:rPr lang="en-US" dirty="0" smtClean="0">
                <a:latin typeface="Cambria" pitchFamily="18" charset="0"/>
              </a:rPr>
              <a:t> </a:t>
            </a:r>
            <a:r>
              <a:rPr lang="en-US" dirty="0" err="1" smtClean="0">
                <a:latin typeface="Cambria" pitchFamily="18" charset="0"/>
              </a:rPr>
              <a:t>anak-anak</a:t>
            </a:r>
            <a:endParaRPr lang="en-US" dirty="0" smtClean="0">
              <a:latin typeface="Cambria" pitchFamily="18" charset="0"/>
            </a:endParaRPr>
          </a:p>
          <a:p>
            <a:pPr marL="342626" indent="-342626">
              <a:spcAft>
                <a:spcPts val="600"/>
              </a:spcAft>
              <a:buFont typeface="Arial" pitchFamily="34" charset="0"/>
              <a:buChar char="•"/>
            </a:pPr>
            <a:r>
              <a:rPr lang="en-US" dirty="0" err="1" smtClean="0">
                <a:latin typeface="Cambria" pitchFamily="18" charset="0"/>
              </a:rPr>
              <a:t>Ambillah</a:t>
            </a:r>
            <a:r>
              <a:rPr lang="en-US" dirty="0" smtClean="0">
                <a:latin typeface="Cambria" pitchFamily="18" charset="0"/>
              </a:rPr>
              <a:t> </a:t>
            </a:r>
            <a:r>
              <a:rPr lang="en-US" dirty="0" err="1" smtClean="0">
                <a:latin typeface="Cambria" pitchFamily="18" charset="0"/>
              </a:rPr>
              <a:t>asuransi</a:t>
            </a:r>
            <a:r>
              <a:rPr lang="en-US" dirty="0" smtClean="0">
                <a:latin typeface="Cambria" pitchFamily="18" charset="0"/>
              </a:rPr>
              <a:t> </a:t>
            </a:r>
            <a:r>
              <a:rPr lang="en-US" dirty="0" err="1" smtClean="0">
                <a:latin typeface="Cambria" pitchFamily="18" charset="0"/>
              </a:rPr>
              <a:t>kesehatan</a:t>
            </a:r>
            <a:r>
              <a:rPr lang="en-US" dirty="0" smtClean="0">
                <a:latin typeface="Cambria" pitchFamily="18" charset="0"/>
              </a:rPr>
              <a:t> </a:t>
            </a:r>
            <a:r>
              <a:rPr lang="en-US" dirty="0" err="1" smtClean="0">
                <a:latin typeface="Cambria" pitchFamily="18" charset="0"/>
              </a:rPr>
              <a:t>ketika</a:t>
            </a:r>
            <a:r>
              <a:rPr lang="en-US" dirty="0" smtClean="0">
                <a:latin typeface="Cambria" pitchFamily="18" charset="0"/>
              </a:rPr>
              <a:t> </a:t>
            </a:r>
            <a:r>
              <a:rPr lang="en-US" dirty="0" err="1" smtClean="0">
                <a:latin typeface="Cambria" pitchFamily="18" charset="0"/>
              </a:rPr>
              <a:t>anda</a:t>
            </a:r>
            <a:r>
              <a:rPr lang="en-US" dirty="0" smtClean="0">
                <a:latin typeface="Cambria" pitchFamily="18" charset="0"/>
              </a:rPr>
              <a:t> </a:t>
            </a:r>
            <a:r>
              <a:rPr lang="en-US" dirty="0" err="1" smtClean="0">
                <a:latin typeface="Cambria" pitchFamily="18" charset="0"/>
              </a:rPr>
              <a:t>masih</a:t>
            </a:r>
            <a:r>
              <a:rPr lang="en-US" dirty="0" smtClean="0">
                <a:latin typeface="Cambria" pitchFamily="18" charset="0"/>
              </a:rPr>
              <a:t> </a:t>
            </a:r>
            <a:r>
              <a:rPr lang="en-US" b="1" i="1" dirty="0" smtClean="0">
                <a:latin typeface="Cambria" pitchFamily="18" charset="0"/>
              </a:rPr>
              <a:t>SEHAT !!</a:t>
            </a:r>
            <a:endParaRPr lang="en-US" b="1" i="1" dirty="0">
              <a:latin typeface="Cambria" pitchFamily="18" charset="0"/>
            </a:endParaRPr>
          </a:p>
        </p:txBody>
      </p:sp>
      <p:sp>
        <p:nvSpPr>
          <p:cNvPr id="6" name="TextBox 5"/>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60</a:t>
            </a:fld>
            <a:endParaRPr lang="en-US" sz="1000">
              <a:latin typeface="+mn-lt"/>
            </a:endParaRPr>
          </a:p>
        </p:txBody>
      </p:sp>
    </p:spTree>
    <p:extLst>
      <p:ext uri="{BB962C8B-B14F-4D97-AF65-F5344CB8AC3E}">
        <p14:creationId xmlns:p14="http://schemas.microsoft.com/office/powerpoint/2010/main" val="3007929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id-ID" dirty="0" smtClean="0">
                <a:solidFill>
                  <a:schemeClr val="tx1"/>
                </a:solidFill>
              </a:rPr>
              <a:t>Dana Proteksi</a:t>
            </a:r>
            <a:r>
              <a:rPr lang="en-US" dirty="0" smtClean="0">
                <a:solidFill>
                  <a:schemeClr val="tx1"/>
                </a:solidFill>
              </a:rPr>
              <a:t> – </a:t>
            </a:r>
            <a:r>
              <a:rPr lang="en-US" dirty="0" err="1" smtClean="0">
                <a:solidFill>
                  <a:schemeClr val="tx1"/>
                </a:solidFill>
              </a:rPr>
              <a:t>Kesehatan</a:t>
            </a:r>
            <a:r>
              <a:rPr lang="en-US" dirty="0" smtClean="0">
                <a:solidFill>
                  <a:schemeClr val="tx1"/>
                </a:solidFill>
              </a:rPr>
              <a:t> </a:t>
            </a:r>
            <a:endParaRPr lang="en-US" dirty="0">
              <a:solidFill>
                <a:schemeClr val="tx1"/>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6" t="14755" r="11058" b="26024"/>
          <a:stretch/>
        </p:blipFill>
        <p:spPr bwMode="auto">
          <a:xfrm>
            <a:off x="53483" y="1524000"/>
            <a:ext cx="9061489" cy="343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61</a:t>
            </a:fld>
            <a:endParaRPr lang="en-US" sz="1000">
              <a:latin typeface="+mn-lt"/>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051"/>
          <a:stretch/>
        </p:blipFill>
        <p:spPr bwMode="auto">
          <a:xfrm>
            <a:off x="71621" y="4660067"/>
            <a:ext cx="8991600" cy="219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62986" y="1538514"/>
            <a:ext cx="3427396" cy="276922"/>
          </a:xfrm>
          <a:prstGeom prst="rect">
            <a:avLst/>
          </a:prstGeom>
          <a:noFill/>
        </p:spPr>
        <p:txBody>
          <a:bodyPr wrap="none" lIns="91368" tIns="45682" rIns="91368" bIns="45682" rtlCol="0">
            <a:spAutoFit/>
          </a:bodyPr>
          <a:lstStyle/>
          <a:p>
            <a:r>
              <a:rPr lang="en-US" sz="1200" dirty="0" err="1">
                <a:latin typeface="Cambria" pitchFamily="18" charset="0"/>
              </a:rPr>
              <a:t>Dikutip</a:t>
            </a:r>
            <a:r>
              <a:rPr lang="en-US" sz="1200" dirty="0">
                <a:latin typeface="Cambria" pitchFamily="18" charset="0"/>
              </a:rPr>
              <a:t> </a:t>
            </a:r>
            <a:r>
              <a:rPr lang="en-US" sz="1200" dirty="0" err="1">
                <a:latin typeface="Cambria" pitchFamily="18" charset="0"/>
              </a:rPr>
              <a:t>dari</a:t>
            </a:r>
            <a:r>
              <a:rPr lang="en-US" sz="1200" dirty="0">
                <a:latin typeface="Cambria" pitchFamily="18" charset="0"/>
              </a:rPr>
              <a:t> : </a:t>
            </a:r>
            <a:r>
              <a:rPr lang="en-US" sz="1200" dirty="0">
                <a:latin typeface="Cambria" pitchFamily="18" charset="0"/>
                <a:hlinkClick r:id="rId4"/>
              </a:rPr>
              <a:t>http://www.sinarmasmsiglife.com/</a:t>
            </a:r>
            <a:endParaRPr lang="en-US" sz="1200" dirty="0">
              <a:latin typeface="Cambria" pitchFamily="18" charset="0"/>
            </a:endParaRPr>
          </a:p>
        </p:txBody>
      </p:sp>
    </p:spTree>
    <p:extLst>
      <p:ext uri="{BB962C8B-B14F-4D97-AF65-F5344CB8AC3E}">
        <p14:creationId xmlns:p14="http://schemas.microsoft.com/office/powerpoint/2010/main" val="4003575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solidFill>
                  <a:schemeClr val="tx1"/>
                </a:solidFill>
              </a:rPr>
              <a:t>Tips </a:t>
            </a:r>
            <a:r>
              <a:rPr lang="en-US" dirty="0" err="1" smtClean="0">
                <a:solidFill>
                  <a:schemeClr val="tx1"/>
                </a:solidFill>
              </a:rPr>
              <a:t>Membeli</a:t>
            </a:r>
            <a:r>
              <a:rPr lang="en-US" dirty="0" smtClean="0">
                <a:solidFill>
                  <a:schemeClr val="tx1"/>
                </a:solidFill>
              </a:rPr>
              <a:t> </a:t>
            </a:r>
            <a:r>
              <a:rPr lang="en-US" dirty="0" err="1" smtClean="0">
                <a:solidFill>
                  <a:schemeClr val="tx1"/>
                </a:solidFill>
              </a:rPr>
              <a:t>Asuransi</a:t>
            </a:r>
            <a:endParaRPr lang="en-US" dirty="0">
              <a:solidFill>
                <a:schemeClr val="tx1"/>
              </a:solidFill>
            </a:endParaRPr>
          </a:p>
        </p:txBody>
      </p:sp>
      <p:sp>
        <p:nvSpPr>
          <p:cNvPr id="2" name="Content Placeholder 1"/>
          <p:cNvSpPr>
            <a:spLocks noGrp="1"/>
          </p:cNvSpPr>
          <p:nvPr>
            <p:ph idx="1"/>
          </p:nvPr>
        </p:nvSpPr>
        <p:spPr/>
        <p:txBody>
          <a:bodyPr>
            <a:normAutofit/>
          </a:bodyPr>
          <a:lstStyle/>
          <a:p>
            <a:pPr lvl="0"/>
            <a:r>
              <a:rPr lang="en-US" dirty="0" err="1" smtClean="0"/>
              <a:t>Jujurlah</a:t>
            </a:r>
            <a:r>
              <a:rPr lang="en-US" dirty="0" smtClean="0"/>
              <a:t> </a:t>
            </a:r>
            <a:r>
              <a:rPr lang="en-US" dirty="0" err="1" smtClean="0"/>
              <a:t>pada</a:t>
            </a:r>
            <a:r>
              <a:rPr lang="en-US" dirty="0" smtClean="0"/>
              <a:t> </a:t>
            </a:r>
            <a:r>
              <a:rPr lang="en-US" dirty="0" err="1" smtClean="0"/>
              <a:t>saat</a:t>
            </a:r>
            <a:r>
              <a:rPr lang="en-US" dirty="0" smtClean="0"/>
              <a:t> </a:t>
            </a:r>
            <a:r>
              <a:rPr lang="en-US" dirty="0" err="1" smtClean="0"/>
              <a:t>pengisian</a:t>
            </a:r>
            <a:r>
              <a:rPr lang="en-US" dirty="0" smtClean="0"/>
              <a:t> </a:t>
            </a:r>
            <a:r>
              <a:rPr lang="en-US" dirty="0" err="1" smtClean="0"/>
              <a:t>formulir</a:t>
            </a:r>
            <a:r>
              <a:rPr lang="en-US" dirty="0" smtClean="0"/>
              <a:t> </a:t>
            </a:r>
            <a:r>
              <a:rPr lang="en-US" dirty="0" err="1" smtClean="0"/>
              <a:t>aplikasi</a:t>
            </a:r>
            <a:r>
              <a:rPr lang="id-ID" dirty="0" smtClean="0"/>
              <a:t> </a:t>
            </a:r>
            <a:endParaRPr lang="en-US" dirty="0"/>
          </a:p>
          <a:p>
            <a:pPr lvl="0"/>
            <a:r>
              <a:rPr lang="en-US" dirty="0" err="1" smtClean="0"/>
              <a:t>Pilih</a:t>
            </a:r>
            <a:r>
              <a:rPr lang="en-US" dirty="0" smtClean="0"/>
              <a:t> </a:t>
            </a:r>
            <a:r>
              <a:rPr lang="id-ID" dirty="0" smtClean="0"/>
              <a:t>kelas </a:t>
            </a:r>
            <a:r>
              <a:rPr lang="id-ID" dirty="0"/>
              <a:t>kamar rumah sakit yang </a:t>
            </a:r>
            <a:r>
              <a:rPr lang="en-US" dirty="0" smtClean="0"/>
              <a:t>paling </a:t>
            </a:r>
            <a:r>
              <a:rPr lang="en-US" dirty="0" err="1" smtClean="0"/>
              <a:t>sesuai</a:t>
            </a:r>
            <a:r>
              <a:rPr lang="en-US" dirty="0" smtClean="0"/>
              <a:t> </a:t>
            </a:r>
            <a:r>
              <a:rPr lang="en-US" dirty="0" err="1" smtClean="0"/>
              <a:t>dengan</a:t>
            </a:r>
            <a:r>
              <a:rPr lang="en-US" dirty="0" smtClean="0"/>
              <a:t> </a:t>
            </a:r>
            <a:r>
              <a:rPr lang="en-US" dirty="0" err="1" smtClean="0"/>
              <a:t>profil</a:t>
            </a:r>
            <a:r>
              <a:rPr lang="en-US" dirty="0" smtClean="0"/>
              <a:t> </a:t>
            </a:r>
            <a:r>
              <a:rPr lang="en-US" dirty="0" err="1" smtClean="0"/>
              <a:t>dan</a:t>
            </a:r>
            <a:r>
              <a:rPr lang="en-US" dirty="0" smtClean="0"/>
              <a:t> </a:t>
            </a:r>
            <a:r>
              <a:rPr lang="en-US" dirty="0" err="1" smtClean="0"/>
              <a:t>gaya</a:t>
            </a:r>
            <a:r>
              <a:rPr lang="en-US" dirty="0" smtClean="0"/>
              <a:t> </a:t>
            </a:r>
            <a:r>
              <a:rPr lang="en-US" dirty="0" err="1" smtClean="0"/>
              <a:t>hidup</a:t>
            </a:r>
            <a:r>
              <a:rPr lang="en-US" dirty="0" smtClean="0"/>
              <a:t> </a:t>
            </a:r>
            <a:r>
              <a:rPr lang="en-US" dirty="0" err="1" smtClean="0"/>
              <a:t>anda</a:t>
            </a:r>
            <a:endParaRPr lang="en-US" dirty="0"/>
          </a:p>
          <a:p>
            <a:r>
              <a:rPr lang="en-US" dirty="0" err="1" smtClean="0"/>
              <a:t>Lihat</a:t>
            </a:r>
            <a:r>
              <a:rPr lang="en-US" dirty="0" smtClean="0"/>
              <a:t> </a:t>
            </a:r>
            <a:r>
              <a:rPr lang="en-US" dirty="0" err="1" smtClean="0"/>
              <a:t>dengan</a:t>
            </a:r>
            <a:r>
              <a:rPr lang="en-US" dirty="0" smtClean="0"/>
              <a:t> detail </a:t>
            </a:r>
            <a:r>
              <a:rPr lang="en-US" dirty="0" err="1" smtClean="0"/>
              <a:t>setiap</a:t>
            </a:r>
            <a:r>
              <a:rPr lang="en-US" dirty="0" smtClean="0"/>
              <a:t> item </a:t>
            </a:r>
            <a:r>
              <a:rPr lang="en-US" dirty="0" err="1" smtClean="0"/>
              <a:t>pertanggungan</a:t>
            </a:r>
            <a:r>
              <a:rPr lang="en-US" dirty="0" smtClean="0"/>
              <a:t> (</a:t>
            </a:r>
            <a:r>
              <a:rPr lang="en-US" dirty="0" err="1" smtClean="0"/>
              <a:t>kamar</a:t>
            </a:r>
            <a:r>
              <a:rPr lang="en-US" dirty="0" smtClean="0"/>
              <a:t>, </a:t>
            </a:r>
            <a:r>
              <a:rPr lang="en-US" dirty="0" err="1" smtClean="0"/>
              <a:t>obat-obatan</a:t>
            </a:r>
            <a:r>
              <a:rPr lang="en-US" dirty="0" smtClean="0"/>
              <a:t>, </a:t>
            </a:r>
            <a:r>
              <a:rPr lang="en-US" dirty="0" err="1" smtClean="0"/>
              <a:t>operasi</a:t>
            </a:r>
            <a:r>
              <a:rPr lang="en-US" dirty="0" smtClean="0"/>
              <a:t>, </a:t>
            </a:r>
            <a:r>
              <a:rPr lang="en-US" dirty="0" err="1" smtClean="0"/>
              <a:t>dll</a:t>
            </a:r>
            <a:r>
              <a:rPr lang="en-US" dirty="0" smtClean="0"/>
              <a:t>) </a:t>
            </a:r>
            <a:r>
              <a:rPr lang="en-US" dirty="0" err="1" smtClean="0"/>
              <a:t>apakah</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harapan</a:t>
            </a:r>
            <a:r>
              <a:rPr lang="en-US" dirty="0" smtClean="0"/>
              <a:t> </a:t>
            </a:r>
            <a:r>
              <a:rPr lang="en-US" dirty="0" err="1" smtClean="0"/>
              <a:t>anda</a:t>
            </a:r>
            <a:r>
              <a:rPr lang="id-ID" dirty="0" smtClean="0"/>
              <a:t> </a:t>
            </a:r>
            <a:endParaRPr lang="en-US" dirty="0" smtClean="0"/>
          </a:p>
          <a:p>
            <a:pPr lvl="0"/>
            <a:r>
              <a:rPr lang="en-US" dirty="0" err="1" smtClean="0"/>
              <a:t>Sedapat</a:t>
            </a:r>
            <a:r>
              <a:rPr lang="en-US" dirty="0" smtClean="0"/>
              <a:t> </a:t>
            </a:r>
            <a:r>
              <a:rPr lang="en-US" dirty="0" err="1" smtClean="0"/>
              <a:t>mungkin</a:t>
            </a:r>
            <a:r>
              <a:rPr lang="en-US" dirty="0" smtClean="0"/>
              <a:t> c</a:t>
            </a:r>
            <a:r>
              <a:rPr lang="id-ID" dirty="0" smtClean="0"/>
              <a:t>arilah asuransi </a:t>
            </a:r>
            <a:r>
              <a:rPr lang="id-ID" dirty="0"/>
              <a:t>yang memiliki garansi perpanjangan polis (renewal guarantee) </a:t>
            </a:r>
            <a:r>
              <a:rPr lang="en-US" dirty="0" err="1" smtClean="0"/>
              <a:t>dan</a:t>
            </a:r>
            <a:r>
              <a:rPr lang="en-US" dirty="0" smtClean="0"/>
              <a:t> </a:t>
            </a:r>
            <a:r>
              <a:rPr lang="en-US" dirty="0" err="1" smtClean="0"/>
              <a:t>mampu</a:t>
            </a:r>
            <a:r>
              <a:rPr lang="en-US" dirty="0" smtClean="0"/>
              <a:t> </a:t>
            </a:r>
            <a:r>
              <a:rPr lang="en-US" dirty="0" err="1" smtClean="0"/>
              <a:t>mengcover</a:t>
            </a:r>
            <a:r>
              <a:rPr lang="en-US" dirty="0" smtClean="0"/>
              <a:t> </a:t>
            </a:r>
            <a:r>
              <a:rPr lang="en-US" dirty="0" err="1" smtClean="0"/>
              <a:t>hingga</a:t>
            </a:r>
            <a:r>
              <a:rPr lang="en-US" dirty="0" smtClean="0"/>
              <a:t> </a:t>
            </a:r>
            <a:r>
              <a:rPr lang="en-US" dirty="0" err="1" smtClean="0"/>
              <a:t>usia</a:t>
            </a:r>
            <a:r>
              <a:rPr lang="en-US" dirty="0" smtClean="0"/>
              <a:t> 60 </a:t>
            </a:r>
            <a:r>
              <a:rPr lang="en-US" dirty="0" err="1" smtClean="0"/>
              <a:t>atau</a:t>
            </a:r>
            <a:r>
              <a:rPr lang="en-US" dirty="0" smtClean="0"/>
              <a:t> 70 </a:t>
            </a:r>
            <a:r>
              <a:rPr lang="en-US" dirty="0" err="1" smtClean="0"/>
              <a:t>tahun</a:t>
            </a:r>
            <a:endParaRPr lang="en-US" dirty="0"/>
          </a:p>
          <a:p>
            <a:r>
              <a:rPr lang="en-US" dirty="0" smtClean="0"/>
              <a:t>B</a:t>
            </a:r>
            <a:r>
              <a:rPr lang="id-ID" dirty="0" smtClean="0"/>
              <a:t>acalah </a:t>
            </a:r>
            <a:r>
              <a:rPr lang="id-ID" dirty="0"/>
              <a:t>polis dengan seksama </a:t>
            </a:r>
            <a:r>
              <a:rPr lang="en-US" dirty="0" err="1" smtClean="0"/>
              <a:t>terutama</a:t>
            </a:r>
            <a:r>
              <a:rPr lang="id-ID" dirty="0" smtClean="0"/>
              <a:t> </a:t>
            </a:r>
            <a:r>
              <a:rPr lang="en-US" dirty="0" err="1" smtClean="0"/>
              <a:t>klausul</a:t>
            </a:r>
            <a:r>
              <a:rPr lang="en-US" dirty="0" smtClean="0"/>
              <a:t> </a:t>
            </a:r>
            <a:r>
              <a:rPr lang="en-US" dirty="0" err="1" smtClean="0"/>
              <a:t>tentang</a:t>
            </a:r>
            <a:r>
              <a:rPr lang="en-US" dirty="0" smtClean="0"/>
              <a:t> </a:t>
            </a:r>
            <a:r>
              <a:rPr lang="id-ID" dirty="0" smtClean="0"/>
              <a:t>pengecualian-pengecualian </a:t>
            </a:r>
            <a:r>
              <a:rPr lang="id-ID" dirty="0"/>
              <a:t>yang </a:t>
            </a:r>
            <a:r>
              <a:rPr lang="id-ID" dirty="0" smtClean="0"/>
              <a:t>ditetapkan</a:t>
            </a:r>
            <a:endParaRPr lang="en-US" dirty="0"/>
          </a:p>
          <a:p>
            <a:endParaRPr lang="en-US" dirty="0" smtClean="0"/>
          </a:p>
          <a:p>
            <a:endParaRPr lang="en-US" dirty="0"/>
          </a:p>
        </p:txBody>
      </p:sp>
      <p:sp>
        <p:nvSpPr>
          <p:cNvPr id="5" name="TextBox 4"/>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62</a:t>
            </a:fld>
            <a:endParaRPr lang="en-US" sz="1000">
              <a:latin typeface="+mn-lt"/>
            </a:endParaRPr>
          </a:p>
        </p:txBody>
      </p:sp>
    </p:spTree>
    <p:extLst>
      <p:ext uri="{BB962C8B-B14F-4D97-AF65-F5344CB8AC3E}">
        <p14:creationId xmlns:p14="http://schemas.microsoft.com/office/powerpoint/2010/main" val="138405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686" y="182880"/>
            <a:ext cx="8991600" cy="1111664"/>
          </a:xfrm>
        </p:spPr>
        <p:txBody>
          <a:bodyPr>
            <a:noAutofit/>
          </a:bodyPr>
          <a:lstStyle/>
          <a:p>
            <a:r>
              <a:rPr lang="id-ID" smtClean="0">
                <a:solidFill>
                  <a:schemeClr val="tx1"/>
                </a:solidFill>
              </a:rPr>
              <a:t>4 Langkah Perencanaan Keuangan</a:t>
            </a:r>
            <a:endParaRPr lang="en-US" dirty="0">
              <a:solidFill>
                <a:schemeClr val="tx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929" y="1676406"/>
            <a:ext cx="8016875" cy="496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63</a:t>
            </a:fld>
            <a:endParaRPr lang="en-US" sz="1000">
              <a:latin typeface="+mn-lt"/>
            </a:endParaRPr>
          </a:p>
        </p:txBody>
      </p:sp>
    </p:spTree>
    <p:extLst>
      <p:ext uri="{BB962C8B-B14F-4D97-AF65-F5344CB8AC3E}">
        <p14:creationId xmlns:p14="http://schemas.microsoft.com/office/powerpoint/2010/main" val="1924249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Estimasi Biaya Kuliah</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91759649"/>
              </p:ext>
            </p:extLst>
          </p:nvPr>
        </p:nvGraphicFramePr>
        <p:xfrm>
          <a:off x="457204" y="2076452"/>
          <a:ext cx="8229602" cy="3790948"/>
        </p:xfrm>
        <a:graphic>
          <a:graphicData uri="http://schemas.openxmlformats.org/drawingml/2006/table">
            <a:tbl>
              <a:tblPr>
                <a:tableStyleId>{5C22544A-7EE6-4342-B048-85BDC9FD1C3A}</a:tableStyleId>
              </a:tblPr>
              <a:tblGrid>
                <a:gridCol w="1828800"/>
                <a:gridCol w="1213901"/>
                <a:gridCol w="1213901"/>
                <a:gridCol w="1213901"/>
                <a:gridCol w="1213901"/>
                <a:gridCol w="1545198"/>
              </a:tblGrid>
              <a:tr h="666908">
                <a:tc>
                  <a:txBody>
                    <a:bodyPr/>
                    <a:lstStyle/>
                    <a:p>
                      <a:pPr algn="ctr" fontAlgn="ctr"/>
                      <a:r>
                        <a:rPr lang="en-US" sz="1500" b="1" u="none" strike="noStrike" dirty="0" err="1">
                          <a:effectLst/>
                          <a:latin typeface="Cambria" pitchFamily="18" charset="0"/>
                        </a:rPr>
                        <a:t>Fakultas</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b="1" u="none" strike="noStrike" dirty="0">
                          <a:effectLst/>
                          <a:latin typeface="Cambria" pitchFamily="18" charset="0"/>
                        </a:rPr>
                        <a:t>2009</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b="1" u="none" strike="noStrike" dirty="0">
                          <a:effectLst/>
                          <a:latin typeface="Cambria" pitchFamily="18" charset="0"/>
                        </a:rPr>
                        <a:t>2010</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b="1" u="none" strike="noStrike" dirty="0">
                          <a:effectLst/>
                          <a:latin typeface="Cambria" pitchFamily="18" charset="0"/>
                        </a:rPr>
                        <a:t>2011</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b="1" u="none" strike="noStrike" dirty="0">
                          <a:effectLst/>
                          <a:latin typeface="Cambria" pitchFamily="18" charset="0"/>
                        </a:rPr>
                        <a:t>2012</a:t>
                      </a:r>
                      <a:endParaRPr lang="en-US" sz="1500" b="1"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b="1" u="none" strike="noStrike" dirty="0" err="1">
                          <a:effectLst/>
                          <a:latin typeface="Cambria" pitchFamily="18" charset="0"/>
                        </a:rPr>
                        <a:t>Kenaikan</a:t>
                      </a:r>
                      <a:r>
                        <a:rPr lang="en-US" sz="1500" b="1" u="none" strike="noStrike" dirty="0">
                          <a:effectLst/>
                          <a:latin typeface="Cambria" pitchFamily="18" charset="0"/>
                        </a:rPr>
                        <a:t> Rata2 Per </a:t>
                      </a:r>
                      <a:r>
                        <a:rPr lang="en-US" sz="1500" b="1" u="none" strike="noStrike" dirty="0" err="1">
                          <a:effectLst/>
                          <a:latin typeface="Cambria" pitchFamily="18" charset="0"/>
                        </a:rPr>
                        <a:t>Tahun</a:t>
                      </a:r>
                      <a:endParaRPr lang="en-US" sz="1500" b="1" i="0" u="none" strike="noStrike" dirty="0">
                        <a:solidFill>
                          <a:srgbClr val="000000"/>
                        </a:solidFill>
                        <a:effectLst/>
                        <a:latin typeface="Cambria" pitchFamily="18" charset="0"/>
                      </a:endParaRPr>
                    </a:p>
                  </a:txBody>
                  <a:tcPr marL="9525" marR="9525" marT="9525" marB="0" anchor="ctr"/>
                </a:tc>
              </a:tr>
              <a:tr h="624808">
                <a:tc>
                  <a:txBody>
                    <a:bodyPr/>
                    <a:lstStyle/>
                    <a:p>
                      <a:pPr algn="l" fontAlgn="ctr"/>
                      <a:r>
                        <a:rPr lang="en-US" sz="1500" u="none" strike="noStrike" dirty="0" smtClean="0">
                          <a:effectLst/>
                          <a:latin typeface="Cambria" pitchFamily="18" charset="0"/>
                        </a:rPr>
                        <a:t>Management/ </a:t>
                      </a:r>
                      <a:r>
                        <a:rPr lang="en-US" sz="1500" u="none" strike="noStrike" dirty="0" err="1" smtClean="0">
                          <a:effectLst/>
                          <a:latin typeface="Cambria" pitchFamily="18" charset="0"/>
                        </a:rPr>
                        <a:t>Akuntansi</a:t>
                      </a:r>
                      <a:r>
                        <a:rPr lang="en-US" sz="1500" u="none" strike="noStrike" dirty="0" smtClean="0">
                          <a:effectLst/>
                          <a:latin typeface="Cambria" pitchFamily="18" charset="0"/>
                        </a:rPr>
                        <a:t> </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dirty="0" smtClean="0">
                          <a:effectLst/>
                          <a:latin typeface="Cambria" pitchFamily="18" charset="0"/>
                        </a:rPr>
                        <a:t>83.800.000 </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dirty="0" smtClean="0">
                          <a:effectLst/>
                          <a:latin typeface="Cambria" pitchFamily="18" charset="0"/>
                        </a:rPr>
                        <a:t>89.490.000 </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dirty="0" smtClean="0">
                          <a:effectLst/>
                          <a:latin typeface="Cambria" pitchFamily="18" charset="0"/>
                        </a:rPr>
                        <a:t>99.650.000 </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dirty="0" smtClean="0">
                          <a:effectLst/>
                          <a:latin typeface="Cambria" pitchFamily="18" charset="0"/>
                        </a:rPr>
                        <a:t>111.500.000 </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smtClean="0">
                          <a:effectLst/>
                          <a:latin typeface="Cambria" pitchFamily="18" charset="0"/>
                        </a:rPr>
                        <a:t>10%</a:t>
                      </a:r>
                      <a:endParaRPr lang="en-US" sz="1500" b="0" i="0" u="none" strike="noStrike">
                        <a:solidFill>
                          <a:srgbClr val="000000"/>
                        </a:solidFill>
                        <a:effectLst/>
                        <a:latin typeface="Cambria" pitchFamily="18" charset="0"/>
                      </a:endParaRPr>
                    </a:p>
                  </a:txBody>
                  <a:tcPr marL="9525" marR="9525" marT="9525" marB="0" anchor="ctr"/>
                </a:tc>
              </a:tr>
              <a:tr h="624808">
                <a:tc>
                  <a:txBody>
                    <a:bodyPr/>
                    <a:lstStyle/>
                    <a:p>
                      <a:pPr algn="l" fontAlgn="ctr"/>
                      <a:r>
                        <a:rPr lang="en-US" sz="1500" u="none" strike="noStrike" dirty="0" err="1">
                          <a:effectLst/>
                          <a:latin typeface="Cambria" pitchFamily="18" charset="0"/>
                        </a:rPr>
                        <a:t>Elektro</a:t>
                      </a:r>
                      <a:r>
                        <a:rPr lang="en-US" sz="1500" u="none" strike="noStrike" dirty="0">
                          <a:effectLst/>
                          <a:latin typeface="Cambria" pitchFamily="18" charset="0"/>
                        </a:rPr>
                        <a:t>/</a:t>
                      </a:r>
                      <a:r>
                        <a:rPr lang="en-US" sz="1500" u="none" strike="noStrike" dirty="0" err="1">
                          <a:effectLst/>
                          <a:latin typeface="Cambria" pitchFamily="18" charset="0"/>
                        </a:rPr>
                        <a:t>Industri</a:t>
                      </a:r>
                      <a:r>
                        <a:rPr lang="en-US" sz="1500" u="none" strike="noStrike" dirty="0" smtClean="0">
                          <a:effectLst/>
                          <a:latin typeface="Cambria" pitchFamily="18" charset="0"/>
                        </a:rPr>
                        <a:t>/ </a:t>
                      </a:r>
                      <a:r>
                        <a:rPr lang="en-US" sz="1500" u="none" strike="noStrike" dirty="0" err="1" smtClean="0">
                          <a:effectLst/>
                          <a:latin typeface="Cambria" pitchFamily="18" charset="0"/>
                        </a:rPr>
                        <a:t>Mesin</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dirty="0" smtClean="0">
                          <a:effectLst/>
                          <a:latin typeface="Cambria" pitchFamily="18" charset="0"/>
                        </a:rPr>
                        <a:t>103.300.000 </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dirty="0" smtClean="0">
                          <a:effectLst/>
                          <a:latin typeface="Cambria" pitchFamily="18" charset="0"/>
                        </a:rPr>
                        <a:t>109.240.000 </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dirty="0" smtClean="0">
                          <a:effectLst/>
                          <a:latin typeface="Cambria" pitchFamily="18" charset="0"/>
                        </a:rPr>
                        <a:t>119.400.000 </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dirty="0" smtClean="0">
                          <a:effectLst/>
                          <a:latin typeface="Cambria" pitchFamily="18" charset="0"/>
                        </a:rPr>
                        <a:t>123.500.000 </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6</a:t>
                      </a:r>
                      <a:r>
                        <a:rPr lang="en-US" sz="1500" u="none" strike="noStrike" smtClean="0">
                          <a:effectLst/>
                          <a:latin typeface="Cambria" pitchFamily="18" charset="0"/>
                        </a:rPr>
                        <a:t>%</a:t>
                      </a:r>
                      <a:endParaRPr lang="en-US" sz="1500" b="0" i="0" u="none" strike="noStrike">
                        <a:solidFill>
                          <a:srgbClr val="000000"/>
                        </a:solidFill>
                        <a:effectLst/>
                        <a:latin typeface="Cambria" pitchFamily="18" charset="0"/>
                      </a:endParaRPr>
                    </a:p>
                  </a:txBody>
                  <a:tcPr marL="9525" marR="9525" marT="9525" marB="0" anchor="ctr"/>
                </a:tc>
              </a:tr>
              <a:tr h="624808">
                <a:tc>
                  <a:txBody>
                    <a:bodyPr/>
                    <a:lstStyle/>
                    <a:p>
                      <a:pPr algn="l" fontAlgn="ctr"/>
                      <a:r>
                        <a:rPr lang="en-US" sz="1500" u="none" strike="noStrike">
                          <a:effectLst/>
                          <a:latin typeface="Cambria" pitchFamily="18" charset="0"/>
                        </a:rPr>
                        <a:t>Sipil/Arsitektur</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dirty="0" smtClean="0">
                          <a:effectLst/>
                          <a:latin typeface="Cambria" pitchFamily="18" charset="0"/>
                        </a:rPr>
                        <a:t>105.300.000 </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dirty="0" smtClean="0">
                          <a:effectLst/>
                          <a:latin typeface="Cambria" pitchFamily="18" charset="0"/>
                        </a:rPr>
                        <a:t>112.240.000 </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dirty="0" smtClean="0">
                          <a:effectLst/>
                          <a:latin typeface="Cambria" pitchFamily="18" charset="0"/>
                        </a:rPr>
                        <a:t>122.400.000 </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dirty="0" smtClean="0">
                          <a:effectLst/>
                          <a:latin typeface="Cambria" pitchFamily="18" charset="0"/>
                        </a:rPr>
                        <a:t>134.500.000 </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a:effectLst/>
                          <a:latin typeface="Cambria" pitchFamily="18" charset="0"/>
                        </a:rPr>
                        <a:t>9%</a:t>
                      </a:r>
                      <a:endParaRPr lang="en-US" sz="1500" b="0" i="0" u="none" strike="noStrike">
                        <a:solidFill>
                          <a:srgbClr val="000000"/>
                        </a:solidFill>
                        <a:effectLst/>
                        <a:latin typeface="Cambria" pitchFamily="18" charset="0"/>
                      </a:endParaRPr>
                    </a:p>
                  </a:txBody>
                  <a:tcPr marL="9525" marR="9525" marT="9525" marB="0" anchor="ctr"/>
                </a:tc>
              </a:tr>
              <a:tr h="624808">
                <a:tc>
                  <a:txBody>
                    <a:bodyPr/>
                    <a:lstStyle/>
                    <a:p>
                      <a:pPr algn="l" fontAlgn="ctr"/>
                      <a:r>
                        <a:rPr lang="en-US" sz="1500" u="none" strike="noStrike">
                          <a:effectLst/>
                          <a:latin typeface="Cambria" pitchFamily="18" charset="0"/>
                        </a:rPr>
                        <a:t>Hukum</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dirty="0" smtClean="0">
                          <a:effectLst/>
                          <a:latin typeface="Cambria" pitchFamily="18" charset="0"/>
                        </a:rPr>
                        <a:t>85.200.000 </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dirty="0" smtClean="0">
                          <a:effectLst/>
                          <a:latin typeface="Cambria" pitchFamily="18" charset="0"/>
                        </a:rPr>
                        <a:t>90.830.000 </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dirty="0" smtClean="0">
                          <a:effectLst/>
                          <a:latin typeface="Cambria" pitchFamily="18" charset="0"/>
                        </a:rPr>
                        <a:t>101.050.000 </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dirty="0" smtClean="0">
                          <a:effectLst/>
                          <a:latin typeface="Cambria" pitchFamily="18" charset="0"/>
                        </a:rPr>
                        <a:t>113.000.000 </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smtClean="0">
                          <a:effectLst/>
                          <a:latin typeface="Cambria" pitchFamily="18" charset="0"/>
                        </a:rPr>
                        <a:t>10%</a:t>
                      </a:r>
                      <a:endParaRPr lang="en-US" sz="1500" b="0" i="0" u="none" strike="noStrike">
                        <a:solidFill>
                          <a:srgbClr val="000000"/>
                        </a:solidFill>
                        <a:effectLst/>
                        <a:latin typeface="Cambria" pitchFamily="18" charset="0"/>
                      </a:endParaRPr>
                    </a:p>
                  </a:txBody>
                  <a:tcPr marL="9525" marR="9525" marT="9525" marB="0" anchor="ctr"/>
                </a:tc>
              </a:tr>
              <a:tr h="624808">
                <a:tc>
                  <a:txBody>
                    <a:bodyPr/>
                    <a:lstStyle/>
                    <a:p>
                      <a:pPr algn="l" fontAlgn="ctr"/>
                      <a:r>
                        <a:rPr lang="en-US" sz="1500" u="none" strike="noStrike">
                          <a:effectLst/>
                          <a:latin typeface="Cambria" pitchFamily="18" charset="0"/>
                        </a:rPr>
                        <a:t>Kedokteran Umum</a:t>
                      </a:r>
                      <a:endParaRPr lang="en-US" sz="1500" b="0" i="0" u="none" strike="noStrike">
                        <a:solidFill>
                          <a:srgbClr val="000000"/>
                        </a:solidFill>
                        <a:effectLst/>
                        <a:latin typeface="Cambria" pitchFamily="18" charset="0"/>
                      </a:endParaRPr>
                    </a:p>
                  </a:txBody>
                  <a:tcPr marL="9525" marR="9525" marT="9525" marB="0" anchor="ctr"/>
                </a:tc>
                <a:tc>
                  <a:txBody>
                    <a:bodyPr/>
                    <a:lstStyle/>
                    <a:p>
                      <a:pPr algn="ctr" fontAlgn="ctr"/>
                      <a:r>
                        <a:rPr lang="en-US" sz="1500" u="none" strike="noStrike" dirty="0" smtClean="0">
                          <a:effectLst/>
                          <a:latin typeface="Cambria" pitchFamily="18" charset="0"/>
                        </a:rPr>
                        <a:t>232.000.000 </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dirty="0" smtClean="0">
                          <a:effectLst/>
                          <a:latin typeface="Cambria" pitchFamily="18" charset="0"/>
                        </a:rPr>
                        <a:t>252.600.000 </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dirty="0" smtClean="0">
                          <a:effectLst/>
                          <a:latin typeface="Cambria" pitchFamily="18" charset="0"/>
                        </a:rPr>
                        <a:t>288.500.000 </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dirty="0" smtClean="0">
                          <a:effectLst/>
                          <a:latin typeface="Cambria" pitchFamily="18" charset="0"/>
                        </a:rPr>
                        <a:t>350.000.000 </a:t>
                      </a:r>
                      <a:endParaRPr lang="en-US" sz="1500" b="0" i="0" u="none" strike="noStrike" dirty="0">
                        <a:solidFill>
                          <a:srgbClr val="000000"/>
                        </a:solidFill>
                        <a:effectLst/>
                        <a:latin typeface="Cambria" pitchFamily="18" charset="0"/>
                      </a:endParaRPr>
                    </a:p>
                  </a:txBody>
                  <a:tcPr marL="9525" marR="9525" marT="9525" marB="0" anchor="ctr"/>
                </a:tc>
                <a:tc>
                  <a:txBody>
                    <a:bodyPr/>
                    <a:lstStyle/>
                    <a:p>
                      <a:pPr algn="ctr" fontAlgn="ctr"/>
                      <a:r>
                        <a:rPr lang="en-US" sz="1500" u="none" strike="noStrike" smtClean="0">
                          <a:effectLst/>
                          <a:latin typeface="Cambria" pitchFamily="18" charset="0"/>
                        </a:rPr>
                        <a:t>15%</a:t>
                      </a:r>
                      <a:endParaRPr lang="en-US" sz="1500" b="0" i="0" u="none" strike="noStrike" dirty="0">
                        <a:solidFill>
                          <a:srgbClr val="000000"/>
                        </a:solidFill>
                        <a:effectLst/>
                        <a:latin typeface="Cambria" pitchFamily="18" charset="0"/>
                      </a:endParaRPr>
                    </a:p>
                  </a:txBody>
                  <a:tcPr marL="9525" marR="9525" marT="9525" marB="0" anchor="ctr"/>
                </a:tc>
              </a:tr>
            </a:tbl>
          </a:graphicData>
        </a:graphic>
      </p:graphicFrame>
      <p:sp>
        <p:nvSpPr>
          <p:cNvPr id="5" name="TextBox 4"/>
          <p:cNvSpPr txBox="1"/>
          <p:nvPr/>
        </p:nvSpPr>
        <p:spPr>
          <a:xfrm>
            <a:off x="1037377" y="6260073"/>
            <a:ext cx="7719725" cy="353866"/>
          </a:xfrm>
          <a:prstGeom prst="rect">
            <a:avLst/>
          </a:prstGeom>
          <a:noFill/>
        </p:spPr>
        <p:txBody>
          <a:bodyPr wrap="none" lIns="91368" tIns="45682" rIns="91368" bIns="45682" rtlCol="0">
            <a:spAutoFit/>
          </a:bodyPr>
          <a:lstStyle/>
          <a:p>
            <a:pPr algn="r"/>
            <a:r>
              <a:rPr lang="en-US" sz="1700" i="1" dirty="0" err="1">
                <a:latin typeface="Cambria" pitchFamily="18" charset="0"/>
              </a:rPr>
              <a:t>Estimasi</a:t>
            </a:r>
            <a:r>
              <a:rPr lang="en-US" sz="1700" i="1" dirty="0">
                <a:latin typeface="Cambria" pitchFamily="18" charset="0"/>
              </a:rPr>
              <a:t> total </a:t>
            </a:r>
            <a:r>
              <a:rPr lang="en-US" sz="1700" i="1" dirty="0" err="1">
                <a:latin typeface="Cambria" pitchFamily="18" charset="0"/>
              </a:rPr>
              <a:t>biaya</a:t>
            </a:r>
            <a:r>
              <a:rPr lang="en-US" sz="1700" i="1" dirty="0">
                <a:latin typeface="Cambria" pitchFamily="18" charset="0"/>
              </a:rPr>
              <a:t> </a:t>
            </a:r>
            <a:r>
              <a:rPr lang="en-US" sz="1700" i="1" dirty="0" err="1">
                <a:latin typeface="Cambria" pitchFamily="18" charset="0"/>
              </a:rPr>
              <a:t>kuliah</a:t>
            </a:r>
            <a:r>
              <a:rPr lang="en-US" sz="1700" i="1" dirty="0">
                <a:latin typeface="Cambria" pitchFamily="18" charset="0"/>
              </a:rPr>
              <a:t> </a:t>
            </a:r>
            <a:r>
              <a:rPr lang="en-US" sz="1700" i="1" dirty="0" err="1">
                <a:latin typeface="Cambria" pitchFamily="18" charset="0"/>
              </a:rPr>
              <a:t>selama</a:t>
            </a:r>
            <a:r>
              <a:rPr lang="en-US" sz="1700" i="1" dirty="0">
                <a:latin typeface="Cambria" pitchFamily="18" charset="0"/>
              </a:rPr>
              <a:t> </a:t>
            </a:r>
            <a:r>
              <a:rPr lang="en-US" sz="1700" i="1">
                <a:latin typeface="Cambria" pitchFamily="18" charset="0"/>
              </a:rPr>
              <a:t>8 </a:t>
            </a:r>
            <a:r>
              <a:rPr lang="en-US" sz="1700" i="1" smtClean="0">
                <a:latin typeface="Cambria" pitchFamily="18" charset="0"/>
              </a:rPr>
              <a:t>semester dikutip dari situs Universitas Trisakti</a:t>
            </a:r>
            <a:endParaRPr lang="en-US" sz="1700" i="1" dirty="0">
              <a:latin typeface="Cambria" pitchFamily="18" charset="0"/>
            </a:endParaRPr>
          </a:p>
        </p:txBody>
      </p:sp>
      <p:sp>
        <p:nvSpPr>
          <p:cNvPr id="6" name="TextBox 5"/>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64</a:t>
            </a:fld>
            <a:endParaRPr lang="en-US" sz="1000">
              <a:latin typeface="+mn-lt"/>
            </a:endParaRPr>
          </a:p>
        </p:txBody>
      </p:sp>
    </p:spTree>
    <p:extLst>
      <p:ext uri="{BB962C8B-B14F-4D97-AF65-F5344CB8AC3E}">
        <p14:creationId xmlns:p14="http://schemas.microsoft.com/office/powerpoint/2010/main" val="3909076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id-ID" smtClean="0">
                <a:solidFill>
                  <a:schemeClr val="tx1"/>
                </a:solidFill>
              </a:rPr>
              <a:t>Dana Pendidikan Anak</a:t>
            </a:r>
            <a:endParaRPr lang="en-US" dirty="0">
              <a:solidFill>
                <a:schemeClr val="tx1"/>
              </a:solidFill>
            </a:endParaRPr>
          </a:p>
        </p:txBody>
      </p:sp>
      <p:sp>
        <p:nvSpPr>
          <p:cNvPr id="5" name="Content Placeholder 2"/>
          <p:cNvSpPr>
            <a:spLocks noGrp="1"/>
          </p:cNvSpPr>
          <p:nvPr>
            <p:ph idx="1"/>
          </p:nvPr>
        </p:nvSpPr>
        <p:spPr>
          <a:xfrm>
            <a:off x="275772" y="1854198"/>
            <a:ext cx="8229600" cy="3403602"/>
          </a:xfrm>
        </p:spPr>
        <p:txBody>
          <a:bodyPr>
            <a:normAutofit fontScale="92500" lnSpcReduction="20000"/>
          </a:bodyPr>
          <a:lstStyle/>
          <a:p>
            <a:pPr marL="0" indent="0">
              <a:lnSpc>
                <a:spcPct val="120000"/>
              </a:lnSpc>
              <a:spcBef>
                <a:spcPts val="0"/>
              </a:spcBef>
              <a:spcAft>
                <a:spcPts val="1200"/>
              </a:spcAft>
              <a:buNone/>
            </a:pPr>
            <a:r>
              <a:rPr lang="id-ID" b="1" smtClean="0">
                <a:latin typeface="Cambria" pitchFamily="18" charset="0"/>
              </a:rPr>
              <a:t>Menghitung Dana Pendidikan Anak </a:t>
            </a:r>
          </a:p>
          <a:p>
            <a:pPr marL="456836" indent="-456836">
              <a:lnSpc>
                <a:spcPct val="120000"/>
              </a:lnSpc>
              <a:buClrTx/>
              <a:buSzPct val="100000"/>
              <a:buFont typeface="+mj-lt"/>
              <a:buAutoNum type="arabicPeriod"/>
            </a:pPr>
            <a:r>
              <a:rPr lang="id-ID" smtClean="0">
                <a:latin typeface="Cambria" pitchFamily="18" charset="0"/>
              </a:rPr>
              <a:t>Tentukan biaya sekolah yang diperlukan saat ini</a:t>
            </a:r>
          </a:p>
          <a:p>
            <a:pPr marL="456836" indent="-456836">
              <a:lnSpc>
                <a:spcPct val="120000"/>
              </a:lnSpc>
              <a:buClrTx/>
              <a:buSzPct val="100000"/>
              <a:buFont typeface="+mj-lt"/>
              <a:buAutoNum type="arabicPeriod"/>
            </a:pPr>
            <a:r>
              <a:rPr lang="id-ID" smtClean="0">
                <a:latin typeface="Cambria" pitchFamily="18" charset="0"/>
              </a:rPr>
              <a:t>Tentukan biaya di masa mendatang sesuai dengan tingkat inflasi</a:t>
            </a:r>
          </a:p>
          <a:p>
            <a:pPr marL="456836" indent="-456836">
              <a:lnSpc>
                <a:spcPct val="120000"/>
              </a:lnSpc>
              <a:buClrTx/>
              <a:buSzPct val="100000"/>
              <a:buFont typeface="+mj-lt"/>
              <a:buAutoNum type="arabicPeriod"/>
            </a:pPr>
            <a:r>
              <a:rPr lang="id-ID" smtClean="0">
                <a:latin typeface="Cambria" pitchFamily="18" charset="0"/>
              </a:rPr>
              <a:t>Tentukan jenis instrumen investasi sesuai dengan jangka waktu investasi</a:t>
            </a:r>
          </a:p>
          <a:p>
            <a:pPr marL="456836" indent="-456836">
              <a:lnSpc>
                <a:spcPct val="120000"/>
              </a:lnSpc>
              <a:buClrTx/>
              <a:buSzPct val="100000"/>
              <a:buFont typeface="+mj-lt"/>
              <a:buAutoNum type="arabicPeriod"/>
            </a:pPr>
            <a:r>
              <a:rPr lang="id-ID" smtClean="0">
                <a:latin typeface="Cambria" pitchFamily="18" charset="0"/>
              </a:rPr>
              <a:t>Hitung kebutuhan investasi rutin bulanan atau tahunan atau sekaligus  yang diperlukan</a:t>
            </a:r>
            <a:endParaRPr lang="en-US">
              <a:latin typeface="Cambria" pitchFamily="18" charset="0"/>
            </a:endParaRPr>
          </a:p>
        </p:txBody>
      </p:sp>
      <p:sp>
        <p:nvSpPr>
          <p:cNvPr id="6" name="Rectangle 5"/>
          <p:cNvSpPr/>
          <p:nvPr/>
        </p:nvSpPr>
        <p:spPr>
          <a:xfrm>
            <a:off x="533402" y="5842587"/>
            <a:ext cx="8001000" cy="584699"/>
          </a:xfrm>
          <a:prstGeom prst="rect">
            <a:avLst/>
          </a:prstGeom>
        </p:spPr>
        <p:txBody>
          <a:bodyPr wrap="square" lIns="91368" tIns="45682" rIns="91368" bIns="45682">
            <a:spAutoFit/>
          </a:bodyPr>
          <a:lstStyle/>
          <a:p>
            <a:pPr algn="ctr"/>
            <a:r>
              <a:rPr lang="id-ID" sz="3200" i="1">
                <a:latin typeface="Cambria" pitchFamily="18" charset="0"/>
              </a:rPr>
              <a:t>Gunakan Kalkulator Elektronik AHA</a:t>
            </a:r>
          </a:p>
        </p:txBody>
      </p:sp>
      <p:sp>
        <p:nvSpPr>
          <p:cNvPr id="7" name="TextBox 6"/>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65</a:t>
            </a:fld>
            <a:endParaRPr lang="en-US" sz="1000">
              <a:latin typeface="+mn-lt"/>
            </a:endParaRPr>
          </a:p>
        </p:txBody>
      </p:sp>
    </p:spTree>
    <p:extLst>
      <p:ext uri="{BB962C8B-B14F-4D97-AF65-F5344CB8AC3E}">
        <p14:creationId xmlns:p14="http://schemas.microsoft.com/office/powerpoint/2010/main" val="1412590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id-ID" smtClean="0">
                <a:solidFill>
                  <a:schemeClr val="tx1"/>
                </a:solidFill>
              </a:rPr>
              <a:t>Dana Pensiun</a:t>
            </a:r>
            <a:endParaRPr lang="en-US" dirty="0">
              <a:solidFill>
                <a:schemeClr val="tx1"/>
              </a:solidFill>
            </a:endParaRPr>
          </a:p>
        </p:txBody>
      </p:sp>
      <p:sp>
        <p:nvSpPr>
          <p:cNvPr id="7" name="Text Placeholder 1"/>
          <p:cNvSpPr txBox="1">
            <a:spLocks/>
          </p:cNvSpPr>
          <p:nvPr/>
        </p:nvSpPr>
        <p:spPr>
          <a:xfrm>
            <a:off x="251531" y="1879850"/>
            <a:ext cx="2345377" cy="4673359"/>
          </a:xfrm>
          <a:prstGeom prst="rect">
            <a:avLst/>
          </a:prstGeom>
        </p:spPr>
        <p:txBody>
          <a:bodyPr lIns="91368" tIns="45682" rIns="91368" bIns="45682">
            <a:normAutofit lnSpcReduction="10000"/>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lgn="ctr">
              <a:spcBef>
                <a:spcPts val="0"/>
              </a:spcBef>
              <a:spcAft>
                <a:spcPts val="1200"/>
              </a:spcAft>
              <a:buNone/>
            </a:pPr>
            <a:r>
              <a:rPr lang="en-US" sz="2000" b="1" i="1"/>
              <a:t>Survei Harvard ketika seseorang berusia 65 tahun</a:t>
            </a:r>
          </a:p>
          <a:p>
            <a:pPr marL="0" indent="0" algn="ctr">
              <a:spcBef>
                <a:spcPts val="0"/>
              </a:spcBef>
              <a:spcAft>
                <a:spcPts val="1200"/>
              </a:spcAft>
              <a:buNone/>
            </a:pPr>
            <a:r>
              <a:rPr lang="en-US" sz="2000" b="1"/>
              <a:t>35% </a:t>
            </a:r>
            <a:r>
              <a:rPr lang="en-US" sz="1700"/>
              <a:t>meninggal dunia</a:t>
            </a:r>
          </a:p>
          <a:p>
            <a:pPr marL="0" indent="0" algn="ctr">
              <a:spcBef>
                <a:spcPts val="0"/>
              </a:spcBef>
              <a:spcAft>
                <a:spcPts val="1200"/>
              </a:spcAft>
              <a:buNone/>
            </a:pPr>
            <a:r>
              <a:rPr lang="en-US" sz="2000" b="1"/>
              <a:t>5%</a:t>
            </a:r>
            <a:r>
              <a:rPr lang="en-US" sz="1700"/>
              <a:t> masih bekerja</a:t>
            </a:r>
          </a:p>
          <a:p>
            <a:pPr marL="0" indent="0" algn="ctr">
              <a:spcBef>
                <a:spcPts val="0"/>
              </a:spcBef>
              <a:spcAft>
                <a:spcPts val="1200"/>
              </a:spcAft>
              <a:buNone/>
            </a:pPr>
            <a:r>
              <a:rPr lang="en-US" sz="2000" b="1"/>
              <a:t>4% </a:t>
            </a:r>
            <a:r>
              <a:rPr lang="en-US" sz="1700"/>
              <a:t>pensiun dan/atau hidup dengan tabungan pas-pasan</a:t>
            </a:r>
          </a:p>
          <a:p>
            <a:pPr marL="0" indent="0" algn="ctr">
              <a:spcBef>
                <a:spcPts val="0"/>
              </a:spcBef>
              <a:spcAft>
                <a:spcPts val="1200"/>
              </a:spcAft>
              <a:buNone/>
            </a:pPr>
            <a:r>
              <a:rPr lang="en-US" sz="2000" b="1"/>
              <a:t>55% </a:t>
            </a:r>
            <a:r>
              <a:rPr lang="en-US" sz="1700"/>
              <a:t>miskin </a:t>
            </a:r>
            <a:r>
              <a:rPr lang="en-US" sz="1600" i="1"/>
              <a:t>(bergantung pada anak, menjadi gelandangan, hidup dari tunjangan sosial, dll)</a:t>
            </a:r>
          </a:p>
          <a:p>
            <a:pPr marL="0" indent="0" algn="ctr">
              <a:spcBef>
                <a:spcPts val="0"/>
              </a:spcBef>
              <a:spcAft>
                <a:spcPts val="1200"/>
              </a:spcAft>
              <a:buNone/>
            </a:pPr>
            <a:r>
              <a:rPr lang="en-US" sz="2000" b="1"/>
              <a:t>1% </a:t>
            </a:r>
            <a:r>
              <a:rPr lang="en-US" sz="1700"/>
              <a:t>kaya</a:t>
            </a: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495842297"/>
              </p:ext>
            </p:extLst>
          </p:nvPr>
        </p:nvGraphicFramePr>
        <p:xfrm>
          <a:off x="2951823" y="1600209"/>
          <a:ext cx="6039780" cy="466953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505200" y="6504817"/>
            <a:ext cx="4680520" cy="276922"/>
          </a:xfrm>
          <a:prstGeom prst="rect">
            <a:avLst/>
          </a:prstGeom>
          <a:noFill/>
        </p:spPr>
        <p:txBody>
          <a:bodyPr wrap="square" lIns="91368" tIns="45682" rIns="91368" bIns="45682" rtlCol="0">
            <a:spAutoFit/>
          </a:bodyPr>
          <a:lstStyle/>
          <a:p>
            <a:pPr algn="ctr"/>
            <a:r>
              <a:rPr lang="en-US" sz="1200" i="1"/>
              <a:t>You &amp; Us Axa-Life Indonesia 16</a:t>
            </a:r>
            <a:r>
              <a:rPr lang="en-US" sz="1200" i="1" baseline="30000"/>
              <a:t>th</a:t>
            </a:r>
            <a:r>
              <a:rPr lang="en-US" sz="1200" i="1"/>
              <a:t> Edition - 2008</a:t>
            </a:r>
          </a:p>
        </p:txBody>
      </p:sp>
      <p:sp>
        <p:nvSpPr>
          <p:cNvPr id="6" name="TextBox 5"/>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66</a:t>
            </a:fld>
            <a:endParaRPr lang="en-US" sz="1000">
              <a:latin typeface="+mn-lt"/>
            </a:endParaRPr>
          </a:p>
        </p:txBody>
      </p:sp>
    </p:spTree>
    <p:extLst>
      <p:ext uri="{BB962C8B-B14F-4D97-AF65-F5344CB8AC3E}">
        <p14:creationId xmlns:p14="http://schemas.microsoft.com/office/powerpoint/2010/main" val="2009608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12" dur="500"/>
                                        <p:tgtEl>
                                          <p:spTgt spid="8">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chart seriesIdx="0" categoryIdx="0" bldStep="ptInSeries"/>
                                            </p:graphicEl>
                                          </p:spTgt>
                                        </p:tgtEl>
                                        <p:attrNameLst>
                                          <p:attrName>style.visibility</p:attrName>
                                        </p:attrNameLst>
                                      </p:cBhvr>
                                      <p:to>
                                        <p:strVal val="visible"/>
                                      </p:to>
                                    </p:set>
                                    <p:animEffect transition="in" filter="fade">
                                      <p:cBhvr>
                                        <p:cTn id="17" dur="500"/>
                                        <p:tgtEl>
                                          <p:spTgt spid="8">
                                            <p:graphicEl>
                                              <a:chart seriesIdx="0" categoryIdx="0"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chart seriesIdx="0" categoryIdx="1" bldStep="ptInSeries"/>
                                            </p:graphicEl>
                                          </p:spTgt>
                                        </p:tgtEl>
                                        <p:attrNameLst>
                                          <p:attrName>style.visibility</p:attrName>
                                        </p:attrNameLst>
                                      </p:cBhvr>
                                      <p:to>
                                        <p:strVal val="visible"/>
                                      </p:to>
                                    </p:set>
                                    <p:animEffect transition="in" filter="fade">
                                      <p:cBhvr>
                                        <p:cTn id="22" dur="500"/>
                                        <p:tgtEl>
                                          <p:spTgt spid="8">
                                            <p:graphicEl>
                                              <a:chart seriesIdx="0" categoryIdx="1"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chart seriesIdx="0" categoryIdx="2" bldStep="ptInSeries"/>
                                            </p:graphicEl>
                                          </p:spTgt>
                                        </p:tgtEl>
                                        <p:attrNameLst>
                                          <p:attrName>style.visibility</p:attrName>
                                        </p:attrNameLst>
                                      </p:cBhvr>
                                      <p:to>
                                        <p:strVal val="visible"/>
                                      </p:to>
                                    </p:set>
                                    <p:animEffect transition="in" filter="fade">
                                      <p:cBhvr>
                                        <p:cTn id="27" dur="500"/>
                                        <p:tgtEl>
                                          <p:spTgt spid="8">
                                            <p:graphicEl>
                                              <a:chart seriesIdx="0" categoryIdx="2" bldStep="ptIn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chart seriesIdx="0" categoryIdx="3" bldStep="ptInSeries"/>
                                            </p:graphicEl>
                                          </p:spTgt>
                                        </p:tgtEl>
                                        <p:attrNameLst>
                                          <p:attrName>style.visibility</p:attrName>
                                        </p:attrNameLst>
                                      </p:cBhvr>
                                      <p:to>
                                        <p:strVal val="visible"/>
                                      </p:to>
                                    </p:set>
                                    <p:animEffect transition="in" filter="fade">
                                      <p:cBhvr>
                                        <p:cTn id="32" dur="500"/>
                                        <p:tgtEl>
                                          <p:spTgt spid="8">
                                            <p:graphicEl>
                                              <a:chart seriesIdx="0" categoryIdx="3" bldStep="ptIn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chart seriesIdx="0" categoryIdx="4" bldStep="ptInSeries"/>
                                            </p:graphicEl>
                                          </p:spTgt>
                                        </p:tgtEl>
                                        <p:attrNameLst>
                                          <p:attrName>style.visibility</p:attrName>
                                        </p:attrNameLst>
                                      </p:cBhvr>
                                      <p:to>
                                        <p:strVal val="visible"/>
                                      </p:to>
                                    </p:set>
                                    <p:animEffect transition="in" filter="fade">
                                      <p:cBhvr>
                                        <p:cTn id="37" dur="500"/>
                                        <p:tgtEl>
                                          <p:spTgt spid="8">
                                            <p:graphicEl>
                                              <a:chart seriesIdx="0" categoryIdx="4" bldStep="ptIn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graphicEl>
                                              <a:chart seriesIdx="0" categoryIdx="5" bldStep="ptInSeries"/>
                                            </p:graphicEl>
                                          </p:spTgt>
                                        </p:tgtEl>
                                        <p:attrNameLst>
                                          <p:attrName>style.visibility</p:attrName>
                                        </p:attrNameLst>
                                      </p:cBhvr>
                                      <p:to>
                                        <p:strVal val="visible"/>
                                      </p:to>
                                    </p:set>
                                    <p:animEffect transition="in" filter="fade">
                                      <p:cBhvr>
                                        <p:cTn id="42" dur="500"/>
                                        <p:tgtEl>
                                          <p:spTgt spid="8">
                                            <p:graphicEl>
                                              <a:chart seriesIdx="0" categoryIdx="5" bldStep="ptIn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graphicEl>
                                              <a:chart seriesIdx="0" categoryIdx="6" bldStep="ptInSeries"/>
                                            </p:graphicEl>
                                          </p:spTgt>
                                        </p:tgtEl>
                                        <p:attrNameLst>
                                          <p:attrName>style.visibility</p:attrName>
                                        </p:attrNameLst>
                                      </p:cBhvr>
                                      <p:to>
                                        <p:strVal val="visible"/>
                                      </p:to>
                                    </p:set>
                                    <p:animEffect transition="in" filter="fade">
                                      <p:cBhvr>
                                        <p:cTn id="47" dur="500"/>
                                        <p:tgtEl>
                                          <p:spTgt spid="8">
                                            <p:graphicEl>
                                              <a:chart seriesIdx="0" categoryIdx="6" bldStep="ptIn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graphicEl>
                                              <a:chart seriesIdx="0" categoryIdx="7" bldStep="ptInSeries"/>
                                            </p:graphicEl>
                                          </p:spTgt>
                                        </p:tgtEl>
                                        <p:attrNameLst>
                                          <p:attrName>style.visibility</p:attrName>
                                        </p:attrNameLst>
                                      </p:cBhvr>
                                      <p:to>
                                        <p:strVal val="visible"/>
                                      </p:to>
                                    </p:set>
                                    <p:animEffect transition="in" filter="fade">
                                      <p:cBhvr>
                                        <p:cTn id="52" dur="500"/>
                                        <p:tgtEl>
                                          <p:spTgt spid="8">
                                            <p:graphicEl>
                                              <a:chart seriesIdx="0" categoryIdx="7" bldStep="ptIn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graphicEl>
                                              <a:chart seriesIdx="1" categoryIdx="0" bldStep="ptInSeries"/>
                                            </p:graphicEl>
                                          </p:spTgt>
                                        </p:tgtEl>
                                        <p:attrNameLst>
                                          <p:attrName>style.visibility</p:attrName>
                                        </p:attrNameLst>
                                      </p:cBhvr>
                                      <p:to>
                                        <p:strVal val="visible"/>
                                      </p:to>
                                    </p:set>
                                    <p:animEffect transition="in" filter="fade">
                                      <p:cBhvr>
                                        <p:cTn id="57" dur="500"/>
                                        <p:tgtEl>
                                          <p:spTgt spid="8">
                                            <p:graphicEl>
                                              <a:chart seriesIdx="1" categoryIdx="0" bldStep="ptInSeries"/>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graphicEl>
                                              <a:chart seriesIdx="1" categoryIdx="1" bldStep="ptInSeries"/>
                                            </p:graphicEl>
                                          </p:spTgt>
                                        </p:tgtEl>
                                        <p:attrNameLst>
                                          <p:attrName>style.visibility</p:attrName>
                                        </p:attrNameLst>
                                      </p:cBhvr>
                                      <p:to>
                                        <p:strVal val="visible"/>
                                      </p:to>
                                    </p:set>
                                    <p:animEffect transition="in" filter="fade">
                                      <p:cBhvr>
                                        <p:cTn id="62" dur="500"/>
                                        <p:tgtEl>
                                          <p:spTgt spid="8">
                                            <p:graphicEl>
                                              <a:chart seriesIdx="1" categoryIdx="1" bldStep="ptInSeries"/>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graphicEl>
                                              <a:chart seriesIdx="1" categoryIdx="2" bldStep="ptInSeries"/>
                                            </p:graphicEl>
                                          </p:spTgt>
                                        </p:tgtEl>
                                        <p:attrNameLst>
                                          <p:attrName>style.visibility</p:attrName>
                                        </p:attrNameLst>
                                      </p:cBhvr>
                                      <p:to>
                                        <p:strVal val="visible"/>
                                      </p:to>
                                    </p:set>
                                    <p:animEffect transition="in" filter="fade">
                                      <p:cBhvr>
                                        <p:cTn id="67" dur="500"/>
                                        <p:tgtEl>
                                          <p:spTgt spid="8">
                                            <p:graphicEl>
                                              <a:chart seriesIdx="1" categoryIdx="2" bldStep="ptInSeries"/>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graphicEl>
                                              <a:chart seriesIdx="1" categoryIdx="3" bldStep="ptInSeries"/>
                                            </p:graphicEl>
                                          </p:spTgt>
                                        </p:tgtEl>
                                        <p:attrNameLst>
                                          <p:attrName>style.visibility</p:attrName>
                                        </p:attrNameLst>
                                      </p:cBhvr>
                                      <p:to>
                                        <p:strVal val="visible"/>
                                      </p:to>
                                    </p:set>
                                    <p:animEffect transition="in" filter="fade">
                                      <p:cBhvr>
                                        <p:cTn id="72" dur="500"/>
                                        <p:tgtEl>
                                          <p:spTgt spid="8">
                                            <p:graphicEl>
                                              <a:chart seriesIdx="1" categoryIdx="3" bldStep="ptInSeries"/>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
                                            <p:graphicEl>
                                              <a:chart seriesIdx="1" categoryIdx="4" bldStep="ptInSeries"/>
                                            </p:graphicEl>
                                          </p:spTgt>
                                        </p:tgtEl>
                                        <p:attrNameLst>
                                          <p:attrName>style.visibility</p:attrName>
                                        </p:attrNameLst>
                                      </p:cBhvr>
                                      <p:to>
                                        <p:strVal val="visible"/>
                                      </p:to>
                                    </p:set>
                                    <p:animEffect transition="in" filter="fade">
                                      <p:cBhvr>
                                        <p:cTn id="77" dur="500"/>
                                        <p:tgtEl>
                                          <p:spTgt spid="8">
                                            <p:graphicEl>
                                              <a:chart seriesIdx="1" categoryIdx="4" bldStep="ptInSeries"/>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
                                            <p:graphicEl>
                                              <a:chart seriesIdx="1" categoryIdx="5" bldStep="ptInSeries"/>
                                            </p:graphicEl>
                                          </p:spTgt>
                                        </p:tgtEl>
                                        <p:attrNameLst>
                                          <p:attrName>style.visibility</p:attrName>
                                        </p:attrNameLst>
                                      </p:cBhvr>
                                      <p:to>
                                        <p:strVal val="visible"/>
                                      </p:to>
                                    </p:set>
                                    <p:animEffect transition="in" filter="fade">
                                      <p:cBhvr>
                                        <p:cTn id="82" dur="500"/>
                                        <p:tgtEl>
                                          <p:spTgt spid="8">
                                            <p:graphicEl>
                                              <a:chart seriesIdx="1" categoryIdx="5" bldStep="ptInSeries"/>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8">
                                            <p:graphicEl>
                                              <a:chart seriesIdx="1" categoryIdx="6" bldStep="ptInSeries"/>
                                            </p:graphicEl>
                                          </p:spTgt>
                                        </p:tgtEl>
                                        <p:attrNameLst>
                                          <p:attrName>style.visibility</p:attrName>
                                        </p:attrNameLst>
                                      </p:cBhvr>
                                      <p:to>
                                        <p:strVal val="visible"/>
                                      </p:to>
                                    </p:set>
                                    <p:animEffect transition="in" filter="fade">
                                      <p:cBhvr>
                                        <p:cTn id="87" dur="500"/>
                                        <p:tgtEl>
                                          <p:spTgt spid="8">
                                            <p:graphicEl>
                                              <a:chart seriesIdx="1" categoryIdx="6" bldStep="ptInSeries"/>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8">
                                            <p:graphicEl>
                                              <a:chart seriesIdx="1" categoryIdx="7" bldStep="ptInSeries"/>
                                            </p:graphicEl>
                                          </p:spTgt>
                                        </p:tgtEl>
                                        <p:attrNameLst>
                                          <p:attrName>style.visibility</p:attrName>
                                        </p:attrNameLst>
                                      </p:cBhvr>
                                      <p:to>
                                        <p:strVal val="visible"/>
                                      </p:to>
                                    </p:set>
                                    <p:animEffect transition="in" filter="fade">
                                      <p:cBhvr>
                                        <p:cTn id="92" dur="500"/>
                                        <p:tgtEl>
                                          <p:spTgt spid="8">
                                            <p:graphicEl>
                                              <a:chart seriesIdx="1" categoryIdx="7" bldStep="ptInSeries"/>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8">
                                            <p:graphicEl>
                                              <a:chart seriesIdx="2" categoryIdx="0" bldStep="ptInSeries"/>
                                            </p:graphicEl>
                                          </p:spTgt>
                                        </p:tgtEl>
                                        <p:attrNameLst>
                                          <p:attrName>style.visibility</p:attrName>
                                        </p:attrNameLst>
                                      </p:cBhvr>
                                      <p:to>
                                        <p:strVal val="visible"/>
                                      </p:to>
                                    </p:set>
                                    <p:animEffect transition="in" filter="fade">
                                      <p:cBhvr>
                                        <p:cTn id="97" dur="500"/>
                                        <p:tgtEl>
                                          <p:spTgt spid="8">
                                            <p:graphicEl>
                                              <a:chart seriesIdx="2" categoryIdx="0" bldStep="ptInSeries"/>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
                                            <p:graphicEl>
                                              <a:chart seriesIdx="2" categoryIdx="1" bldStep="ptInSeries"/>
                                            </p:graphicEl>
                                          </p:spTgt>
                                        </p:tgtEl>
                                        <p:attrNameLst>
                                          <p:attrName>style.visibility</p:attrName>
                                        </p:attrNameLst>
                                      </p:cBhvr>
                                      <p:to>
                                        <p:strVal val="visible"/>
                                      </p:to>
                                    </p:set>
                                    <p:animEffect transition="in" filter="fade">
                                      <p:cBhvr>
                                        <p:cTn id="102" dur="500"/>
                                        <p:tgtEl>
                                          <p:spTgt spid="8">
                                            <p:graphicEl>
                                              <a:chart seriesIdx="2" categoryIdx="1" bldStep="ptInSeries"/>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8">
                                            <p:graphicEl>
                                              <a:chart seriesIdx="2" categoryIdx="2" bldStep="ptInSeries"/>
                                            </p:graphicEl>
                                          </p:spTgt>
                                        </p:tgtEl>
                                        <p:attrNameLst>
                                          <p:attrName>style.visibility</p:attrName>
                                        </p:attrNameLst>
                                      </p:cBhvr>
                                      <p:to>
                                        <p:strVal val="visible"/>
                                      </p:to>
                                    </p:set>
                                    <p:animEffect transition="in" filter="fade">
                                      <p:cBhvr>
                                        <p:cTn id="107" dur="500"/>
                                        <p:tgtEl>
                                          <p:spTgt spid="8">
                                            <p:graphicEl>
                                              <a:chart seriesIdx="2" categoryIdx="2" bldStep="ptInSeries"/>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8">
                                            <p:graphicEl>
                                              <a:chart seriesIdx="2" categoryIdx="3" bldStep="ptInSeries"/>
                                            </p:graphicEl>
                                          </p:spTgt>
                                        </p:tgtEl>
                                        <p:attrNameLst>
                                          <p:attrName>style.visibility</p:attrName>
                                        </p:attrNameLst>
                                      </p:cBhvr>
                                      <p:to>
                                        <p:strVal val="visible"/>
                                      </p:to>
                                    </p:set>
                                    <p:animEffect transition="in" filter="fade">
                                      <p:cBhvr>
                                        <p:cTn id="112" dur="500"/>
                                        <p:tgtEl>
                                          <p:spTgt spid="8">
                                            <p:graphicEl>
                                              <a:chart seriesIdx="2" categoryIdx="3" bldStep="ptInSeries"/>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8">
                                            <p:graphicEl>
                                              <a:chart seriesIdx="2" categoryIdx="4" bldStep="ptInSeries"/>
                                            </p:graphicEl>
                                          </p:spTgt>
                                        </p:tgtEl>
                                        <p:attrNameLst>
                                          <p:attrName>style.visibility</p:attrName>
                                        </p:attrNameLst>
                                      </p:cBhvr>
                                      <p:to>
                                        <p:strVal val="visible"/>
                                      </p:to>
                                    </p:set>
                                    <p:animEffect transition="in" filter="fade">
                                      <p:cBhvr>
                                        <p:cTn id="117" dur="500"/>
                                        <p:tgtEl>
                                          <p:spTgt spid="8">
                                            <p:graphicEl>
                                              <a:chart seriesIdx="2" categoryIdx="4" bldStep="ptInSeries"/>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8">
                                            <p:graphicEl>
                                              <a:chart seriesIdx="2" categoryIdx="5" bldStep="ptInSeries"/>
                                            </p:graphicEl>
                                          </p:spTgt>
                                        </p:tgtEl>
                                        <p:attrNameLst>
                                          <p:attrName>style.visibility</p:attrName>
                                        </p:attrNameLst>
                                      </p:cBhvr>
                                      <p:to>
                                        <p:strVal val="visible"/>
                                      </p:to>
                                    </p:set>
                                    <p:animEffect transition="in" filter="fade">
                                      <p:cBhvr>
                                        <p:cTn id="122" dur="500"/>
                                        <p:tgtEl>
                                          <p:spTgt spid="8">
                                            <p:graphicEl>
                                              <a:chart seriesIdx="2" categoryIdx="5" bldStep="ptInSeries"/>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8">
                                            <p:graphicEl>
                                              <a:chart seriesIdx="2" categoryIdx="6" bldStep="ptInSeries"/>
                                            </p:graphicEl>
                                          </p:spTgt>
                                        </p:tgtEl>
                                        <p:attrNameLst>
                                          <p:attrName>style.visibility</p:attrName>
                                        </p:attrNameLst>
                                      </p:cBhvr>
                                      <p:to>
                                        <p:strVal val="visible"/>
                                      </p:to>
                                    </p:set>
                                    <p:animEffect transition="in" filter="fade">
                                      <p:cBhvr>
                                        <p:cTn id="127" dur="500"/>
                                        <p:tgtEl>
                                          <p:spTgt spid="8">
                                            <p:graphicEl>
                                              <a:chart seriesIdx="2" categoryIdx="6" bldStep="ptInSeries"/>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8">
                                            <p:graphicEl>
                                              <a:chart seriesIdx="2" categoryIdx="7" bldStep="ptInSeries"/>
                                            </p:graphicEl>
                                          </p:spTgt>
                                        </p:tgtEl>
                                        <p:attrNameLst>
                                          <p:attrName>style.visibility</p:attrName>
                                        </p:attrNameLst>
                                      </p:cBhvr>
                                      <p:to>
                                        <p:strVal val="visible"/>
                                      </p:to>
                                    </p:set>
                                    <p:animEffect transition="in" filter="fade">
                                      <p:cBhvr>
                                        <p:cTn id="132" dur="500"/>
                                        <p:tgtEl>
                                          <p:spTgt spid="8">
                                            <p:graphicEl>
                                              <a:chart seriesIdx="2" categoryIdx="7" bldStep="ptInSeries"/>
                                            </p:graphic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7">
                                            <p:txEl>
                                              <p:pRg st="0" end="0"/>
                                            </p:txEl>
                                          </p:spTgt>
                                        </p:tgtEl>
                                        <p:attrNameLst>
                                          <p:attrName>style.visibility</p:attrName>
                                        </p:attrNameLst>
                                      </p:cBhvr>
                                      <p:to>
                                        <p:strVal val="visible"/>
                                      </p:to>
                                    </p:set>
                                    <p:animEffect transition="in" filter="fade">
                                      <p:cBhvr>
                                        <p:cTn id="137" dur="500"/>
                                        <p:tgtEl>
                                          <p:spTgt spid="7">
                                            <p:txEl>
                                              <p:pRg st="0" end="0"/>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7">
                                            <p:txEl>
                                              <p:pRg st="1" end="1"/>
                                            </p:txEl>
                                          </p:spTgt>
                                        </p:tgtEl>
                                        <p:attrNameLst>
                                          <p:attrName>style.visibility</p:attrName>
                                        </p:attrNameLst>
                                      </p:cBhvr>
                                      <p:to>
                                        <p:strVal val="visible"/>
                                      </p:to>
                                    </p:set>
                                    <p:animEffect transition="in" filter="fade">
                                      <p:cBhvr>
                                        <p:cTn id="142" dur="500"/>
                                        <p:tgtEl>
                                          <p:spTgt spid="7">
                                            <p:txEl>
                                              <p:pRg st="1" end="1"/>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7">
                                            <p:txEl>
                                              <p:pRg st="2" end="2"/>
                                            </p:txEl>
                                          </p:spTgt>
                                        </p:tgtEl>
                                        <p:attrNameLst>
                                          <p:attrName>style.visibility</p:attrName>
                                        </p:attrNameLst>
                                      </p:cBhvr>
                                      <p:to>
                                        <p:strVal val="visible"/>
                                      </p:to>
                                    </p:set>
                                    <p:animEffect transition="in" filter="fade">
                                      <p:cBhvr>
                                        <p:cTn id="147" dur="500"/>
                                        <p:tgtEl>
                                          <p:spTgt spid="7">
                                            <p:txEl>
                                              <p:pRg st="2" end="2"/>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7">
                                            <p:txEl>
                                              <p:pRg st="3" end="3"/>
                                            </p:txEl>
                                          </p:spTgt>
                                        </p:tgtEl>
                                        <p:attrNameLst>
                                          <p:attrName>style.visibility</p:attrName>
                                        </p:attrNameLst>
                                      </p:cBhvr>
                                      <p:to>
                                        <p:strVal val="visible"/>
                                      </p:to>
                                    </p:set>
                                    <p:animEffect transition="in" filter="fade">
                                      <p:cBhvr>
                                        <p:cTn id="152" dur="500"/>
                                        <p:tgtEl>
                                          <p:spTgt spid="7">
                                            <p:txEl>
                                              <p:pRg st="3" end="3"/>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
                                            <p:txEl>
                                              <p:pRg st="4" end="4"/>
                                            </p:txEl>
                                          </p:spTgt>
                                        </p:tgtEl>
                                        <p:attrNameLst>
                                          <p:attrName>style.visibility</p:attrName>
                                        </p:attrNameLst>
                                      </p:cBhvr>
                                      <p:to>
                                        <p:strVal val="visible"/>
                                      </p:to>
                                    </p:set>
                                    <p:animEffect transition="in" filter="fade">
                                      <p:cBhvr>
                                        <p:cTn id="157" dur="500"/>
                                        <p:tgtEl>
                                          <p:spTgt spid="7">
                                            <p:txEl>
                                              <p:pRg st="4" end="4"/>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7">
                                            <p:txEl>
                                              <p:pRg st="5" end="5"/>
                                            </p:txEl>
                                          </p:spTgt>
                                        </p:tgtEl>
                                        <p:attrNameLst>
                                          <p:attrName>style.visibility</p:attrName>
                                        </p:attrNameLst>
                                      </p:cBhvr>
                                      <p:to>
                                        <p:strVal val="visible"/>
                                      </p:to>
                                    </p:set>
                                    <p:animEffect transition="in" filter="fade">
                                      <p:cBhvr>
                                        <p:cTn id="16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Graphic spid="8" grpId="0">
        <p:bldSub>
          <a:bldChart bld="seriesEl"/>
        </p:bldSub>
      </p:bldGraphic>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id-ID"/>
              <a:t>Dana Pensiun</a:t>
            </a:r>
            <a:endParaRPr lang="en-US" dirty="0">
              <a:solidFill>
                <a:schemeClr val="tx1"/>
              </a:solidFill>
            </a:endParaRPr>
          </a:p>
        </p:txBody>
      </p:sp>
      <p:sp>
        <p:nvSpPr>
          <p:cNvPr id="5" name="Content Placeholder 2"/>
          <p:cNvSpPr>
            <a:spLocks noGrp="1"/>
          </p:cNvSpPr>
          <p:nvPr>
            <p:ph idx="1"/>
          </p:nvPr>
        </p:nvSpPr>
        <p:spPr>
          <a:xfrm>
            <a:off x="275772" y="1854198"/>
            <a:ext cx="8229600" cy="3403602"/>
          </a:xfrm>
        </p:spPr>
        <p:txBody>
          <a:bodyPr>
            <a:normAutofit fontScale="92500" lnSpcReduction="20000"/>
          </a:bodyPr>
          <a:lstStyle/>
          <a:p>
            <a:pPr marL="0" indent="0">
              <a:lnSpc>
                <a:spcPct val="120000"/>
              </a:lnSpc>
              <a:spcBef>
                <a:spcPts val="0"/>
              </a:spcBef>
              <a:spcAft>
                <a:spcPts val="1200"/>
              </a:spcAft>
              <a:buNone/>
            </a:pPr>
            <a:r>
              <a:rPr lang="id-ID" b="1" smtClean="0">
                <a:latin typeface="Cambria" pitchFamily="18" charset="0"/>
              </a:rPr>
              <a:t>Menghitung Dana Pensiun</a:t>
            </a:r>
          </a:p>
          <a:p>
            <a:pPr marL="456836" indent="-456836">
              <a:lnSpc>
                <a:spcPct val="120000"/>
              </a:lnSpc>
              <a:buClrTx/>
              <a:buSzPct val="100000"/>
              <a:buFont typeface="+mj-lt"/>
              <a:buAutoNum type="arabicPeriod"/>
            </a:pPr>
            <a:r>
              <a:rPr lang="id-ID" smtClean="0">
                <a:latin typeface="Cambria" pitchFamily="18" charset="0"/>
              </a:rPr>
              <a:t>Tentukan biaya hidup pensiun yang diperlukan saat ini</a:t>
            </a:r>
          </a:p>
          <a:p>
            <a:pPr marL="456836" indent="-456836">
              <a:lnSpc>
                <a:spcPct val="120000"/>
              </a:lnSpc>
              <a:buClrTx/>
              <a:buSzPct val="100000"/>
              <a:buFont typeface="+mj-lt"/>
              <a:buAutoNum type="arabicPeriod"/>
            </a:pPr>
            <a:r>
              <a:rPr lang="id-ID" smtClean="0">
                <a:latin typeface="Cambria" pitchFamily="18" charset="0"/>
              </a:rPr>
              <a:t>Tentukan biaya di masa mendatang sesuai dengan tingkat inflasi</a:t>
            </a:r>
          </a:p>
          <a:p>
            <a:pPr marL="456836" indent="-456836">
              <a:lnSpc>
                <a:spcPct val="120000"/>
              </a:lnSpc>
              <a:buClrTx/>
              <a:buSzPct val="100000"/>
              <a:buFont typeface="+mj-lt"/>
              <a:buAutoNum type="arabicPeriod"/>
            </a:pPr>
            <a:r>
              <a:rPr lang="id-ID" smtClean="0">
                <a:latin typeface="Cambria" pitchFamily="18" charset="0"/>
              </a:rPr>
              <a:t>Tentukan jenis instrumen investasi sesuai dengan jangka waktu investasi</a:t>
            </a:r>
          </a:p>
          <a:p>
            <a:pPr marL="456836" indent="-456836">
              <a:lnSpc>
                <a:spcPct val="120000"/>
              </a:lnSpc>
              <a:buClrTx/>
              <a:buSzPct val="100000"/>
              <a:buFont typeface="+mj-lt"/>
              <a:buAutoNum type="arabicPeriod"/>
            </a:pPr>
            <a:r>
              <a:rPr lang="id-ID" smtClean="0">
                <a:latin typeface="Cambria" pitchFamily="18" charset="0"/>
              </a:rPr>
              <a:t>Hitung kebutuhan investasi rutin bulanan atau tahunan atau sekaligus  yang diperlukan</a:t>
            </a:r>
            <a:endParaRPr lang="en-US">
              <a:latin typeface="Cambria" pitchFamily="18" charset="0"/>
            </a:endParaRPr>
          </a:p>
        </p:txBody>
      </p:sp>
      <p:sp>
        <p:nvSpPr>
          <p:cNvPr id="6" name="Rectangle 5"/>
          <p:cNvSpPr/>
          <p:nvPr/>
        </p:nvSpPr>
        <p:spPr>
          <a:xfrm>
            <a:off x="533402" y="5842587"/>
            <a:ext cx="8001000" cy="584699"/>
          </a:xfrm>
          <a:prstGeom prst="rect">
            <a:avLst/>
          </a:prstGeom>
        </p:spPr>
        <p:txBody>
          <a:bodyPr wrap="square" lIns="91368" tIns="45682" rIns="91368" bIns="45682">
            <a:spAutoFit/>
          </a:bodyPr>
          <a:lstStyle/>
          <a:p>
            <a:pPr algn="ctr"/>
            <a:r>
              <a:rPr lang="id-ID" sz="3200" i="1">
                <a:latin typeface="Cambria" pitchFamily="18" charset="0"/>
              </a:rPr>
              <a:t>Gunakan Kalkulator Elektronik AHA</a:t>
            </a:r>
          </a:p>
        </p:txBody>
      </p:sp>
      <p:sp>
        <p:nvSpPr>
          <p:cNvPr id="7" name="TextBox 6"/>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67</a:t>
            </a:fld>
            <a:endParaRPr lang="en-US" sz="1000">
              <a:latin typeface="+mn-lt"/>
            </a:endParaRPr>
          </a:p>
        </p:txBody>
      </p:sp>
    </p:spTree>
    <p:extLst>
      <p:ext uri="{BB962C8B-B14F-4D97-AF65-F5344CB8AC3E}">
        <p14:creationId xmlns:p14="http://schemas.microsoft.com/office/powerpoint/2010/main" val="3075514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mtClean="0"/>
              <a:t>Alokasi Dana</a:t>
            </a:r>
            <a:endParaRPr lang="en-US" dirty="0">
              <a:solidFill>
                <a:schemeClr val="tx1"/>
              </a:solidFill>
            </a:endParaRPr>
          </a:p>
        </p:txBody>
      </p:sp>
      <p:sp>
        <p:nvSpPr>
          <p:cNvPr id="5" name="Content Placeholder 2"/>
          <p:cNvSpPr>
            <a:spLocks noGrp="1"/>
          </p:cNvSpPr>
          <p:nvPr>
            <p:ph idx="1"/>
          </p:nvPr>
        </p:nvSpPr>
        <p:spPr>
          <a:xfrm>
            <a:off x="275772" y="1854206"/>
            <a:ext cx="8229600" cy="4394201"/>
          </a:xfrm>
        </p:spPr>
        <p:txBody>
          <a:bodyPr>
            <a:normAutofit lnSpcReduction="10000"/>
          </a:bodyPr>
          <a:lstStyle/>
          <a:p>
            <a:pPr marL="456836" indent="-456836">
              <a:lnSpc>
                <a:spcPct val="120000"/>
              </a:lnSpc>
              <a:spcBef>
                <a:spcPts val="0"/>
              </a:spcBef>
              <a:spcAft>
                <a:spcPts val="1200"/>
              </a:spcAft>
              <a:buClrTx/>
              <a:buSzPct val="100000"/>
              <a:buAutoNum type="arabicPeriod"/>
            </a:pPr>
            <a:r>
              <a:rPr lang="en-US" smtClean="0">
                <a:latin typeface="Cambria" pitchFamily="18" charset="0"/>
              </a:rPr>
              <a:t>Atur dalam anggaran keuangan anda</a:t>
            </a:r>
          </a:p>
          <a:p>
            <a:pPr marL="456836" indent="-456836">
              <a:lnSpc>
                <a:spcPct val="120000"/>
              </a:lnSpc>
              <a:spcBef>
                <a:spcPts val="0"/>
              </a:spcBef>
              <a:spcAft>
                <a:spcPts val="1200"/>
              </a:spcAft>
              <a:buClrTx/>
              <a:buSzPct val="100000"/>
              <a:buAutoNum type="arabicPeriod"/>
            </a:pPr>
            <a:r>
              <a:rPr lang="en-US" smtClean="0">
                <a:latin typeface="Cambria" pitchFamily="18" charset="0"/>
              </a:rPr>
              <a:t>Bayar dirimu sendiri untuk menabung/investasi pertama kali</a:t>
            </a:r>
          </a:p>
          <a:p>
            <a:pPr marL="456836" indent="-456836">
              <a:lnSpc>
                <a:spcPct val="120000"/>
              </a:lnSpc>
              <a:spcBef>
                <a:spcPts val="0"/>
              </a:spcBef>
              <a:spcAft>
                <a:spcPts val="1200"/>
              </a:spcAft>
              <a:buClrTx/>
              <a:buSzPct val="100000"/>
              <a:buAutoNum type="arabicPeriod"/>
            </a:pPr>
            <a:r>
              <a:rPr lang="en-US" smtClean="0">
                <a:latin typeface="Cambria" pitchFamily="18" charset="0"/>
              </a:rPr>
              <a:t>Tentukan prioritas yang penting untuk anda lakukan saat ini</a:t>
            </a:r>
          </a:p>
          <a:p>
            <a:pPr marL="456836" indent="-456836">
              <a:lnSpc>
                <a:spcPct val="120000"/>
              </a:lnSpc>
              <a:spcBef>
                <a:spcPts val="0"/>
              </a:spcBef>
              <a:spcAft>
                <a:spcPts val="1200"/>
              </a:spcAft>
              <a:buClrTx/>
              <a:buSzPct val="100000"/>
              <a:buAutoNum type="arabicPeriod"/>
            </a:pPr>
            <a:r>
              <a:rPr lang="en-US" smtClean="0">
                <a:latin typeface="Cambria" pitchFamily="18" charset="0"/>
              </a:rPr>
              <a:t>Gunakan prinsip tingkatkan pendapatan anda dan tunda kesenangan anda</a:t>
            </a:r>
          </a:p>
          <a:p>
            <a:pPr marL="456836" indent="-456836">
              <a:lnSpc>
                <a:spcPct val="120000"/>
              </a:lnSpc>
              <a:spcBef>
                <a:spcPts val="0"/>
              </a:spcBef>
              <a:spcAft>
                <a:spcPts val="1200"/>
              </a:spcAft>
              <a:buClrTx/>
              <a:buSzPct val="100000"/>
              <a:buAutoNum type="arabicPeriod"/>
            </a:pPr>
            <a:r>
              <a:rPr lang="en-US" smtClean="0">
                <a:latin typeface="Cambria" pitchFamily="18" charset="0"/>
              </a:rPr>
              <a:t>Gunakan uang yang anda miliki saat ini dan tabungan bulanan yang disiapkan setiap bulannya</a:t>
            </a:r>
            <a:endParaRPr lang="en-US">
              <a:latin typeface="Cambria" pitchFamily="18" charset="0"/>
            </a:endParaRPr>
          </a:p>
        </p:txBody>
      </p:sp>
      <p:sp>
        <p:nvSpPr>
          <p:cNvPr id="6" name="TextBox 5"/>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68</a:t>
            </a:fld>
            <a:endParaRPr lang="en-US" sz="1000">
              <a:latin typeface="+mn-lt"/>
            </a:endParaRPr>
          </a:p>
        </p:txBody>
      </p:sp>
    </p:spTree>
    <p:extLst>
      <p:ext uri="{BB962C8B-B14F-4D97-AF65-F5344CB8AC3E}">
        <p14:creationId xmlns:p14="http://schemas.microsoft.com/office/powerpoint/2010/main" val="4037662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Kesimpulan</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500740125"/>
              </p:ext>
            </p:extLst>
          </p:nvPr>
        </p:nvGraphicFramePr>
        <p:xfrm>
          <a:off x="199572" y="1625610"/>
          <a:ext cx="8762999" cy="4897397"/>
        </p:xfrm>
        <a:graphic>
          <a:graphicData uri="http://schemas.openxmlformats.org/drawingml/2006/table">
            <a:tbl>
              <a:tblPr firstRow="1" bandRow="1">
                <a:tableStyleId>{9D7B26C5-4107-4FEC-AEDC-1716B250A1EF}</a:tableStyleId>
              </a:tblPr>
              <a:tblGrid>
                <a:gridCol w="2920999"/>
                <a:gridCol w="3051628"/>
                <a:gridCol w="2790372"/>
              </a:tblGrid>
              <a:tr h="581734">
                <a:tc>
                  <a:txBody>
                    <a:bodyPr/>
                    <a:lstStyle/>
                    <a:p>
                      <a:pPr algn="ctr"/>
                      <a:r>
                        <a:rPr lang="en-US" sz="3200" b="0" smtClean="0">
                          <a:latin typeface="Cambria" pitchFamily="18" charset="0"/>
                        </a:rPr>
                        <a:t>SEE (Mindset)</a:t>
                      </a:r>
                    </a:p>
                  </a:txBody>
                  <a:tcPr anchor="ctr"/>
                </a:tc>
                <a:tc>
                  <a:txBody>
                    <a:bodyPr/>
                    <a:lstStyle/>
                    <a:p>
                      <a:pPr algn="ctr"/>
                      <a:r>
                        <a:rPr lang="en-US" sz="3200" b="0" smtClean="0">
                          <a:latin typeface="Cambria" pitchFamily="18" charset="0"/>
                        </a:rPr>
                        <a:t>DO (Habits)</a:t>
                      </a:r>
                    </a:p>
                  </a:txBody>
                  <a:tcPr anchor="ctr"/>
                </a:tc>
                <a:tc>
                  <a:txBody>
                    <a:bodyPr/>
                    <a:lstStyle/>
                    <a:p>
                      <a:pPr algn="ctr"/>
                      <a:r>
                        <a:rPr lang="en-US" sz="3200" b="0" smtClean="0">
                          <a:latin typeface="Cambria" pitchFamily="18" charset="0"/>
                        </a:rPr>
                        <a:t>GET (Goal)</a:t>
                      </a:r>
                    </a:p>
                  </a:txBody>
                  <a:tcPr anchor="ctr"/>
                </a:tc>
              </a:tr>
              <a:tr h="4315663">
                <a:tc>
                  <a:txBody>
                    <a:bodyPr/>
                    <a:lstStyle/>
                    <a:p>
                      <a:pPr marL="261938" marR="0" indent="-261938" algn="l" defTabSz="914400" rtl="0" eaLnBrk="1" fontAlgn="auto" latinLnBrk="0" hangingPunct="1">
                        <a:lnSpc>
                          <a:spcPct val="100000"/>
                        </a:lnSpc>
                        <a:spcBef>
                          <a:spcPts val="0"/>
                        </a:spcBef>
                        <a:spcAft>
                          <a:spcPts val="0"/>
                        </a:spcAft>
                        <a:buClrTx/>
                        <a:buSzTx/>
                        <a:buFontTx/>
                        <a:buAutoNum type="arabicPeriod"/>
                        <a:tabLst/>
                        <a:defRPr/>
                      </a:pPr>
                      <a:r>
                        <a:rPr lang="en-US" sz="1800" smtClean="0"/>
                        <a:t>Prioritas membeli barang yang nilainya bertambah</a:t>
                      </a:r>
                    </a:p>
                    <a:p>
                      <a:pPr marL="261938" marR="0" indent="-261938" algn="l" defTabSz="914400" rtl="0" eaLnBrk="1" fontAlgn="auto" latinLnBrk="0" hangingPunct="1">
                        <a:lnSpc>
                          <a:spcPct val="100000"/>
                        </a:lnSpc>
                        <a:spcBef>
                          <a:spcPts val="0"/>
                        </a:spcBef>
                        <a:spcAft>
                          <a:spcPts val="0"/>
                        </a:spcAft>
                        <a:buClrTx/>
                        <a:buSzTx/>
                        <a:buFontTx/>
                        <a:buAutoNum type="arabicPeriod"/>
                        <a:tabLst/>
                        <a:defRPr/>
                      </a:pPr>
                      <a:r>
                        <a:rPr lang="en-US" sz="1800" smtClean="0"/>
                        <a:t>Prioritas membeli barang sesuai dengan kebutuhan dan bukan keinginan</a:t>
                      </a:r>
                    </a:p>
                    <a:p>
                      <a:pPr marL="261938" marR="0" indent="-261938" algn="l" defTabSz="914400" rtl="0" eaLnBrk="1" fontAlgn="auto" latinLnBrk="0" hangingPunct="1">
                        <a:lnSpc>
                          <a:spcPct val="100000"/>
                        </a:lnSpc>
                        <a:spcBef>
                          <a:spcPts val="0"/>
                        </a:spcBef>
                        <a:spcAft>
                          <a:spcPts val="0"/>
                        </a:spcAft>
                        <a:buClrTx/>
                        <a:buSzTx/>
                        <a:buFontTx/>
                        <a:buAutoNum type="arabicPeriod"/>
                        <a:tabLst/>
                        <a:defRPr/>
                      </a:pPr>
                      <a:r>
                        <a:rPr lang="en-US" sz="1800" smtClean="0"/>
                        <a:t>Ciptakan nilai tambah dimanapun kita berada (give… give… give… give… give… and give…)</a:t>
                      </a:r>
                    </a:p>
                  </a:txBody>
                  <a:tcPr anchor="ctr"/>
                </a:tc>
                <a:tc>
                  <a:txBody>
                    <a:bodyPr/>
                    <a:lstStyle/>
                    <a:p>
                      <a:pPr marL="261938" indent="-261938" algn="l">
                        <a:buAutoNum type="arabicPeriod"/>
                      </a:pPr>
                      <a:r>
                        <a:rPr lang="en-US" sz="1800" smtClean="0"/>
                        <a:t>Lakukan financial check</a:t>
                      </a:r>
                      <a:r>
                        <a:rPr lang="en-US" sz="1800" baseline="0" smtClean="0"/>
                        <a:t> up</a:t>
                      </a:r>
                    </a:p>
                    <a:p>
                      <a:pPr marL="261938" indent="-261938" algn="l">
                        <a:buAutoNum type="arabicPeriod"/>
                      </a:pPr>
                      <a:r>
                        <a:rPr lang="en-US" sz="1800" baseline="0" smtClean="0"/>
                        <a:t>Buat dan fokus pada anggaran</a:t>
                      </a:r>
                    </a:p>
                    <a:p>
                      <a:pPr marL="261938" indent="-261938" algn="l">
                        <a:buAutoNum type="arabicPeriod"/>
                      </a:pPr>
                      <a:r>
                        <a:rPr lang="en-US" sz="1800" baseline="0" smtClean="0"/>
                        <a:t>Fokus pada menabung &amp; investasi (pay yourself)</a:t>
                      </a:r>
                    </a:p>
                    <a:p>
                      <a:pPr marL="261938" indent="-261938" algn="l">
                        <a:buAutoNum type="arabicPeriod"/>
                      </a:pPr>
                      <a:r>
                        <a:rPr lang="en-US" sz="1800" baseline="0" smtClean="0"/>
                        <a:t>Siapkan dana darurat</a:t>
                      </a:r>
                    </a:p>
                    <a:p>
                      <a:pPr marL="261938" indent="-261938" algn="l">
                        <a:buAutoNum type="arabicPeriod"/>
                      </a:pPr>
                      <a:r>
                        <a:rPr lang="en-US" sz="1800" baseline="0" smtClean="0"/>
                        <a:t>Siapkan proteksi diri</a:t>
                      </a:r>
                    </a:p>
                    <a:p>
                      <a:pPr marL="261938" indent="-261938" algn="l">
                        <a:buAutoNum type="arabicPeriod"/>
                      </a:pPr>
                      <a:r>
                        <a:rPr lang="en-US" sz="1800" baseline="0" smtClean="0"/>
                        <a:t>Investasi dana pendidikan anak</a:t>
                      </a:r>
                    </a:p>
                    <a:p>
                      <a:pPr marL="261938" indent="-261938" algn="l">
                        <a:buAutoNum type="arabicPeriod"/>
                      </a:pPr>
                      <a:r>
                        <a:rPr lang="en-US" sz="1800" baseline="0" smtClean="0"/>
                        <a:t>Investasi dana pensiun</a:t>
                      </a:r>
                    </a:p>
                    <a:p>
                      <a:pPr marL="261938" indent="-261938" algn="l">
                        <a:buAutoNum type="arabicPeriod"/>
                      </a:pPr>
                      <a:r>
                        <a:rPr lang="en-US" sz="1800" baseline="0" smtClean="0"/>
                        <a:t>Melakukan pengalokasian dana</a:t>
                      </a:r>
                    </a:p>
                    <a:p>
                      <a:pPr marL="261938" indent="-261938" algn="l">
                        <a:buAutoNum type="arabicPeriod"/>
                      </a:pPr>
                      <a:r>
                        <a:rPr lang="en-US" sz="1800" baseline="0" smtClean="0"/>
                        <a:t>Review secara periodik</a:t>
                      </a:r>
                    </a:p>
                    <a:p>
                      <a:pPr marL="261938" indent="-261938" algn="l">
                        <a:buAutoNum type="arabicPeriod"/>
                      </a:pPr>
                      <a:r>
                        <a:rPr lang="en-US" sz="1800" baseline="0" smtClean="0"/>
                        <a:t>Terus berdoa &amp; berkarya</a:t>
                      </a:r>
                    </a:p>
                  </a:txBody>
                  <a:tcPr anchor="ctr"/>
                </a:tc>
                <a:tc>
                  <a:txBody>
                    <a:bodyPr/>
                    <a:lstStyle/>
                    <a:p>
                      <a:pPr marL="0" indent="0" algn="ctr">
                        <a:buNone/>
                      </a:pPr>
                      <a:r>
                        <a:rPr lang="en-US" sz="3200" b="1" baseline="0" smtClean="0">
                          <a:effectLst>
                            <a:outerShdw blurRad="38100" dist="38100" dir="2700000" algn="tl">
                              <a:srgbClr val="000000">
                                <a:alpha val="43137"/>
                              </a:srgbClr>
                            </a:outerShdw>
                          </a:effectLst>
                        </a:rPr>
                        <a:t>Kebahagiaan</a:t>
                      </a:r>
                    </a:p>
                    <a:p>
                      <a:pPr marL="0" indent="0" algn="ctr">
                        <a:buNone/>
                      </a:pPr>
                      <a:r>
                        <a:rPr lang="en-US" sz="3200" b="1" baseline="0" smtClean="0">
                          <a:effectLst>
                            <a:outerShdw blurRad="38100" dist="38100" dir="2700000" algn="tl">
                              <a:srgbClr val="000000">
                                <a:alpha val="43137"/>
                              </a:srgbClr>
                            </a:outerShdw>
                          </a:effectLst>
                        </a:rPr>
                        <a:t>&amp; </a:t>
                      </a:r>
                    </a:p>
                    <a:p>
                      <a:pPr marL="0" indent="0" algn="ctr">
                        <a:buNone/>
                      </a:pPr>
                      <a:r>
                        <a:rPr lang="en-US" sz="3200" b="1" baseline="0" smtClean="0">
                          <a:effectLst>
                            <a:outerShdw blurRad="38100" dist="38100" dir="2700000" algn="tl">
                              <a:srgbClr val="000000">
                                <a:alpha val="43137"/>
                              </a:srgbClr>
                            </a:outerShdw>
                          </a:effectLst>
                        </a:rPr>
                        <a:t>Kesejahteraan</a:t>
                      </a:r>
                    </a:p>
                    <a:p>
                      <a:pPr marL="342900" indent="-342900" algn="l">
                        <a:buAutoNum type="arabicPeriod"/>
                      </a:pPr>
                      <a:endParaRPr lang="en-US" sz="1800" b="0" baseline="0" smtClean="0">
                        <a:latin typeface="Cambria" pitchFamily="18" charset="0"/>
                      </a:endParaRPr>
                    </a:p>
                  </a:txBody>
                  <a:tcPr anchor="ctr"/>
                </a:tc>
              </a:tr>
            </a:tbl>
          </a:graphicData>
        </a:graphic>
      </p:graphicFrame>
      <p:sp>
        <p:nvSpPr>
          <p:cNvPr id="6" name="TextBox 5"/>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69</a:t>
            </a:fld>
            <a:endParaRPr lang="en-US" sz="1000">
              <a:latin typeface="+mn-lt"/>
            </a:endParaRPr>
          </a:p>
        </p:txBody>
      </p:sp>
    </p:spTree>
    <p:extLst>
      <p:ext uri="{BB962C8B-B14F-4D97-AF65-F5344CB8AC3E}">
        <p14:creationId xmlns:p14="http://schemas.microsoft.com/office/powerpoint/2010/main" val="2274066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a:t>Quiz </a:t>
            </a:r>
            <a:r>
              <a:rPr lang="en-US" smtClean="0"/>
              <a:t>2</a:t>
            </a:r>
            <a:endParaRPr lang="en-US" dirty="0">
              <a:solidFill>
                <a:schemeClr val="tx1"/>
              </a:solidFill>
            </a:endParaRPr>
          </a:p>
        </p:txBody>
      </p:sp>
      <p:sp>
        <p:nvSpPr>
          <p:cNvPr id="3" name="TextBox 2"/>
          <p:cNvSpPr txBox="1"/>
          <p:nvPr/>
        </p:nvSpPr>
        <p:spPr>
          <a:xfrm>
            <a:off x="351972" y="2920294"/>
            <a:ext cx="8382000" cy="551184"/>
          </a:xfrm>
          <a:prstGeom prst="rect">
            <a:avLst/>
          </a:prstGeom>
          <a:noFill/>
        </p:spPr>
        <p:txBody>
          <a:bodyPr lIns="91368" tIns="45682" rIns="91368" bIns="45682">
            <a:spAutoFit/>
          </a:bodyPr>
          <a:lstStyle/>
          <a:p>
            <a:pPr algn="ctr"/>
            <a:r>
              <a:rPr lang="en-US" sz="2900" dirty="0" err="1">
                <a:latin typeface="Cambria" pitchFamily="18" charset="0"/>
              </a:rPr>
              <a:t>Uang</a:t>
            </a:r>
            <a:r>
              <a:rPr lang="en-US" sz="2900" dirty="0">
                <a:latin typeface="Cambria" pitchFamily="18" charset="0"/>
              </a:rPr>
              <a:t> </a:t>
            </a:r>
            <a:r>
              <a:rPr lang="en-US" sz="2900" err="1">
                <a:latin typeface="Cambria" pitchFamily="18" charset="0"/>
              </a:rPr>
              <a:t>Adalah</a:t>
            </a:r>
            <a:r>
              <a:rPr lang="en-US" sz="2900">
                <a:latin typeface="Cambria" pitchFamily="18" charset="0"/>
              </a:rPr>
              <a:t> ____________________________</a:t>
            </a:r>
            <a:endParaRPr lang="en-US" sz="2900" dirty="0">
              <a:latin typeface="Cambria" pitchFamily="18" charset="0"/>
            </a:endParaRPr>
          </a:p>
        </p:txBody>
      </p:sp>
      <p:sp>
        <p:nvSpPr>
          <p:cNvPr id="4" name="TextBox 3"/>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7</a:t>
            </a:fld>
            <a:endParaRPr lang="en-US" sz="1000">
              <a:latin typeface="+mn-lt"/>
            </a:endParaRPr>
          </a:p>
        </p:txBody>
      </p:sp>
    </p:spTree>
    <p:extLst>
      <p:ext uri="{BB962C8B-B14F-4D97-AF65-F5344CB8AC3E}">
        <p14:creationId xmlns:p14="http://schemas.microsoft.com/office/powerpoint/2010/main" val="824312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3" y="778651"/>
            <a:ext cx="8977059" cy="538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70</a:t>
            </a:fld>
            <a:endParaRPr lang="en-US" sz="1000">
              <a:latin typeface="+mn-lt"/>
            </a:endParaRPr>
          </a:p>
        </p:txBody>
      </p:sp>
    </p:spTree>
    <p:extLst>
      <p:ext uri="{BB962C8B-B14F-4D97-AF65-F5344CB8AC3E}">
        <p14:creationId xmlns:p14="http://schemas.microsoft.com/office/powerpoint/2010/main" val="4174383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1"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8" y="71559"/>
            <a:ext cx="9023636" cy="670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4321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1" y="5334000"/>
            <a:ext cx="8382000" cy="1357952"/>
          </a:xfrm>
        </p:spPr>
        <p:txBody>
          <a:bodyPr anchor="ctr">
            <a:normAutofit fontScale="90000"/>
          </a:bodyPr>
          <a:lstStyle/>
          <a:p>
            <a:pPr algn="ctr"/>
            <a:r>
              <a:rPr lang="en-US" b="0" dirty="0" smtClean="0">
                <a:solidFill>
                  <a:schemeClr val="tx1"/>
                </a:solidFill>
                <a:latin typeface="Cambria" pitchFamily="18" charset="0"/>
              </a:rPr>
              <a:t>Phone : (021) 99 </a:t>
            </a:r>
            <a:r>
              <a:rPr lang="en-US" b="0" smtClean="0">
                <a:solidFill>
                  <a:schemeClr val="tx1"/>
                </a:solidFill>
                <a:latin typeface="Cambria" pitchFamily="18" charset="0"/>
              </a:rPr>
              <a:t>780 789</a:t>
            </a:r>
            <a:r>
              <a:rPr lang="id-ID" b="0" smtClean="0">
                <a:solidFill>
                  <a:schemeClr val="tx1"/>
                </a:solidFill>
                <a:latin typeface="Cambria" pitchFamily="18" charset="0"/>
              </a:rPr>
              <a:t> | </a:t>
            </a:r>
            <a:r>
              <a:rPr lang="en-US" b="0" smtClean="0">
                <a:solidFill>
                  <a:schemeClr val="tx1"/>
                </a:solidFill>
                <a:latin typeface="Cambria" pitchFamily="18" charset="0"/>
              </a:rPr>
              <a:t>Mobile </a:t>
            </a:r>
            <a:r>
              <a:rPr lang="en-US" b="0" dirty="0" smtClean="0">
                <a:solidFill>
                  <a:schemeClr val="tx1"/>
                </a:solidFill>
                <a:latin typeface="Cambria" pitchFamily="18" charset="0"/>
              </a:rPr>
              <a:t>: 089 99 </a:t>
            </a:r>
            <a:r>
              <a:rPr lang="en-US" b="0" smtClean="0">
                <a:solidFill>
                  <a:schemeClr val="tx1"/>
                </a:solidFill>
                <a:latin typeface="Cambria" pitchFamily="18" charset="0"/>
              </a:rPr>
              <a:t>780 789</a:t>
            </a:r>
            <a:r>
              <a:rPr lang="id-ID" b="0" smtClean="0">
                <a:solidFill>
                  <a:schemeClr val="tx1"/>
                </a:solidFill>
                <a:latin typeface="Cambria" pitchFamily="18" charset="0"/>
              </a:rPr>
              <a:t> | Private : 0812 102 6335</a:t>
            </a:r>
            <a:r>
              <a:rPr lang="en-US" b="0" smtClean="0">
                <a:solidFill>
                  <a:schemeClr val="tx1"/>
                </a:solidFill>
                <a:latin typeface="Cambria" pitchFamily="18" charset="0"/>
              </a:rPr>
              <a:t/>
            </a:r>
            <a:br>
              <a:rPr lang="en-US" b="0" smtClean="0">
                <a:solidFill>
                  <a:schemeClr val="tx1"/>
                </a:solidFill>
                <a:latin typeface="Cambria" pitchFamily="18" charset="0"/>
              </a:rPr>
            </a:br>
            <a:r>
              <a:rPr lang="id-ID" b="0" smtClean="0">
                <a:solidFill>
                  <a:schemeClr val="tx1"/>
                </a:solidFill>
                <a:latin typeface="Cambria" pitchFamily="18" charset="0"/>
              </a:rPr>
              <a:t>YM : hartono.andreas | BBM : 30D93B78 </a:t>
            </a:r>
            <a:r>
              <a:rPr lang="en-US" b="0" smtClean="0">
                <a:solidFill>
                  <a:schemeClr val="tx1"/>
                </a:solidFill>
                <a:latin typeface="Cambria" pitchFamily="18" charset="0"/>
              </a:rPr>
              <a:t>| Email </a:t>
            </a:r>
            <a:r>
              <a:rPr lang="en-US" b="0" dirty="0" smtClean="0">
                <a:solidFill>
                  <a:schemeClr val="tx1"/>
                </a:solidFill>
                <a:latin typeface="Cambria" pitchFamily="18" charset="0"/>
              </a:rPr>
              <a:t>: andreas@andreashartono.com</a:t>
            </a:r>
            <a:r>
              <a:rPr lang="en-US" b="0" smtClean="0">
                <a:solidFill>
                  <a:schemeClr val="tx1"/>
                </a:solidFill>
                <a:latin typeface="Cambria" pitchFamily="18" charset="0"/>
              </a:rPr>
              <a:t/>
            </a:r>
            <a:br>
              <a:rPr lang="en-US" b="0" smtClean="0">
                <a:solidFill>
                  <a:schemeClr val="tx1"/>
                </a:solidFill>
                <a:latin typeface="Cambria" pitchFamily="18" charset="0"/>
              </a:rPr>
            </a:br>
            <a:r>
              <a:rPr lang="en-US" b="0" smtClean="0">
                <a:solidFill>
                  <a:schemeClr val="tx1"/>
                </a:solidFill>
                <a:latin typeface="Cambria" pitchFamily="18" charset="0"/>
              </a:rPr>
              <a:t>www.andreashartono.com | www.mengelolakeuangan.com</a:t>
            </a:r>
            <a:endParaRPr lang="en-US" b="0" dirty="0">
              <a:solidFill>
                <a:schemeClr val="tx1"/>
              </a:solidFill>
              <a:latin typeface="Cambria" pitchFamily="18" charset="0"/>
            </a:endParaRPr>
          </a:p>
        </p:txBody>
      </p:sp>
      <p:sp>
        <p:nvSpPr>
          <p:cNvPr id="11" name="TextBox 10"/>
          <p:cNvSpPr txBox="1"/>
          <p:nvPr/>
        </p:nvSpPr>
        <p:spPr>
          <a:xfrm>
            <a:off x="3581402" y="228613"/>
            <a:ext cx="5410200" cy="4955126"/>
          </a:xfrm>
          <a:prstGeom prst="rect">
            <a:avLst/>
          </a:prstGeom>
          <a:noFill/>
        </p:spPr>
        <p:txBody>
          <a:bodyPr wrap="square" lIns="91368" tIns="45682" rIns="91368" bIns="45682" rtlCol="0">
            <a:spAutoFit/>
          </a:bodyPr>
          <a:lstStyle/>
          <a:p>
            <a:pPr algn="r">
              <a:spcAft>
                <a:spcPts val="600"/>
              </a:spcAft>
            </a:pPr>
            <a:r>
              <a:rPr lang="id-ID" sz="1100" b="1">
                <a:latin typeface="Cambria" pitchFamily="18" charset="0"/>
              </a:rPr>
              <a:t>Ir. </a:t>
            </a:r>
            <a:r>
              <a:rPr lang="en-US" sz="1100" b="1">
                <a:latin typeface="Cambria" pitchFamily="18" charset="0"/>
              </a:rPr>
              <a:t>Andreas Hartono, CHt, CI</a:t>
            </a:r>
            <a:endParaRPr lang="en-US" sz="1100">
              <a:latin typeface="Cambria" pitchFamily="18" charset="0"/>
            </a:endParaRPr>
          </a:p>
          <a:p>
            <a:pPr algn="r">
              <a:spcAft>
                <a:spcPts val="600"/>
              </a:spcAft>
            </a:pPr>
            <a:r>
              <a:rPr lang="it-IT" sz="1100">
                <a:latin typeface="Cambria" pitchFamily="18" charset="0"/>
              </a:rPr>
              <a:t>Beliau memulai karir di dunia profesional sejak tahun 1998 bersama PT Sharp Yasonta Indonesia sebagai seorang Electrical Engineer setelah menamatkan studi Teknik Elektro di Unika Atma Jaya Jakarta. Selama menjadi Engineer beliau juga pernah bekerja di Sharp Roxy Corporation Malaysia sebagai seorang audio designer.</a:t>
            </a:r>
            <a:endParaRPr lang="en-US" sz="1100">
              <a:latin typeface="Cambria" pitchFamily="18" charset="0"/>
            </a:endParaRPr>
          </a:p>
          <a:p>
            <a:pPr algn="r">
              <a:spcAft>
                <a:spcPts val="600"/>
              </a:spcAft>
            </a:pPr>
            <a:r>
              <a:rPr lang="it-IT" sz="1100">
                <a:latin typeface="Cambria" pitchFamily="18" charset="0"/>
              </a:rPr>
              <a:t>Pada tahun 2000 beliau kemudian bergabung dengan Business Excellence Consulting sebagai Management Consultant sampai dengan tahun 2004. Beliau adalah salah satu konsultan yang paling diminati oleh klien dan selama karir sebagai konsultan pernah menangani sekitar 20 perusahaan dari berbagai jenis industri baik nasional maupun multinasional dengan rata-rata project sekitar 6-9 bulan untuk 1 perusahaan.</a:t>
            </a:r>
            <a:endParaRPr lang="en-US" sz="1100">
              <a:latin typeface="Cambria" pitchFamily="18" charset="0"/>
            </a:endParaRPr>
          </a:p>
          <a:p>
            <a:pPr algn="r">
              <a:spcAft>
                <a:spcPts val="600"/>
              </a:spcAft>
            </a:pPr>
            <a:r>
              <a:rPr lang="it-IT" sz="1100">
                <a:latin typeface="Cambria" pitchFamily="18" charset="0"/>
              </a:rPr>
              <a:t>Selama tahun 2004 - 2007 beliau menjabat sebagai seorang Senior Trainer dan Training Manager di PT Garudafood yang merupakan salah satu perusahaan makanan dan minuman terbaik di Indonesia. Selama berkarir di Garudafood, beliau mendalami konsep people development khususnya di bidang motivation dan leadership. Beliau merupakan trainer terbaik dan yang paling diminati karyawan di Garudafood Group.</a:t>
            </a:r>
            <a:endParaRPr lang="en-US" sz="1100">
              <a:latin typeface="Cambria" pitchFamily="18" charset="0"/>
            </a:endParaRPr>
          </a:p>
          <a:p>
            <a:pPr algn="r">
              <a:spcAft>
                <a:spcPts val="600"/>
              </a:spcAft>
            </a:pPr>
            <a:r>
              <a:rPr lang="it-IT" sz="1100">
                <a:latin typeface="Cambria" pitchFamily="18" charset="0"/>
              </a:rPr>
              <a:t>Beliau juga mendalami ilmu Kepribadian, Neuro Linguistic Programming (NLP), Psycho Cybernetics dan Hypnosis dari para pakar dan guru di Indonesia kemudian mendalami secara otodidak dari berbagai sumber sejak tahun 2004. Beliau juga merupakan seorang Certified Hypnotist (CH), Certified Hypnotherapy (CHt) dan Certified Hypnosis Instructure (CI) dari Indonesian Board of Hypnotherapy.</a:t>
            </a:r>
            <a:endParaRPr lang="en-US" sz="1100">
              <a:latin typeface="Cambria" pitchFamily="18" charset="0"/>
            </a:endParaRPr>
          </a:p>
          <a:p>
            <a:pPr algn="r">
              <a:spcAft>
                <a:spcPts val="600"/>
              </a:spcAft>
            </a:pPr>
            <a:r>
              <a:rPr lang="it-IT" sz="1100">
                <a:latin typeface="Cambria" pitchFamily="18" charset="0"/>
              </a:rPr>
              <a:t>Sejak tahun 2006 beliau mendirikan Indonesian Human Excellence Institute (I|HEI) dan </a:t>
            </a:r>
            <a:r>
              <a:rPr lang="id-ID" sz="1100">
                <a:latin typeface="Cambria" pitchFamily="18" charset="0"/>
              </a:rPr>
              <a:t>Andreas-Hartono Academy</a:t>
            </a:r>
            <a:r>
              <a:rPr lang="it-IT" sz="1100">
                <a:latin typeface="Cambria" pitchFamily="18" charset="0"/>
              </a:rPr>
              <a:t> kemudian tahun 2010 beliau juga mendapatkan sertifikasi dalam Financial Certification Program dari Quantum Magna Financial Indonesia.</a:t>
            </a:r>
            <a:endParaRPr lang="en-US" sz="1100">
              <a:latin typeface="Cambria" pitchFamily="18" charset="0"/>
            </a:endParaRPr>
          </a:p>
          <a:p>
            <a:pPr algn="r">
              <a:spcAft>
                <a:spcPts val="600"/>
              </a:spcAft>
            </a:pPr>
            <a:r>
              <a:rPr lang="en-US" sz="1100">
                <a:latin typeface="Cambria" pitchFamily="18" charset="0"/>
              </a:rPr>
              <a:t>Sebagai seorang trainer, motivator dan konsultan beliau juga terus belajar dari guru-guru terbaik di Indonesia seperti Krishnamurti dan Tung Desem Waringin. </a:t>
            </a:r>
            <a:r>
              <a:rPr lang="it-IT" sz="1100">
                <a:latin typeface="Cambria" pitchFamily="18" charset="0"/>
              </a:rPr>
              <a:t>Hingga saat ini beliau telah memberikan pelatihan kepada ratusan kelas dengan ribuan peserta.</a:t>
            </a:r>
            <a:endParaRPr lang="en-US" sz="1100">
              <a:latin typeface="Cambria"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3304032" cy="49560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smtClean="0"/>
              <a:t>Quiz </a:t>
            </a:r>
            <a:r>
              <a:rPr lang="en-US" smtClean="0"/>
              <a:t>3</a:t>
            </a:r>
            <a:endParaRPr lang="en-US"/>
          </a:p>
        </p:txBody>
      </p:sp>
      <p:sp>
        <p:nvSpPr>
          <p:cNvPr id="5" name="Content Placeholder 4"/>
          <p:cNvSpPr>
            <a:spLocks noGrp="1"/>
          </p:cNvSpPr>
          <p:nvPr>
            <p:ph idx="1"/>
          </p:nvPr>
        </p:nvSpPr>
        <p:spPr>
          <a:xfrm>
            <a:off x="366486" y="1600207"/>
            <a:ext cx="8396515" cy="4800601"/>
          </a:xfrm>
        </p:spPr>
        <p:txBody>
          <a:bodyPr>
            <a:normAutofit fontScale="92500"/>
          </a:bodyPr>
          <a:lstStyle/>
          <a:p>
            <a:pPr marL="456836" indent="-456836" algn="just">
              <a:buClrTx/>
              <a:buSzPct val="100000"/>
              <a:buFont typeface="+mj-lt"/>
              <a:buAutoNum type="arabicPeriod"/>
            </a:pPr>
            <a:r>
              <a:rPr lang="id-ID" smtClean="0"/>
              <a:t>Saat ini saya mempunyai uang cash atau tabungan di bank yang jumlahnya :</a:t>
            </a:r>
            <a:endParaRPr lang="en-US"/>
          </a:p>
          <a:p>
            <a:pPr marL="0" indent="0" algn="just">
              <a:buClrTx/>
              <a:buSzPct val="100000"/>
              <a:buNone/>
            </a:pPr>
            <a:r>
              <a:rPr lang="id-ID" smtClean="0"/>
              <a:t>	</a:t>
            </a:r>
            <a:r>
              <a:rPr lang="id-ID" sz="2200">
                <a:sym typeface="Wingdings"/>
              </a:rPr>
              <a:t> A. </a:t>
            </a:r>
            <a:r>
              <a:rPr lang="en-US" sz="2200"/>
              <a:t>L</a:t>
            </a:r>
            <a:r>
              <a:rPr lang="id-ID" sz="2200"/>
              <a:t>ebih dari (atau sama dengan) 2 kali pengeluaran</a:t>
            </a:r>
            <a:r>
              <a:rPr lang="en-US" sz="2200"/>
              <a:t> </a:t>
            </a:r>
            <a:r>
              <a:rPr lang="id-ID" sz="2200"/>
              <a:t>bulanan</a:t>
            </a:r>
          </a:p>
          <a:p>
            <a:pPr marL="0" indent="0" algn="just">
              <a:buClrTx/>
              <a:buSzPct val="100000"/>
              <a:buNone/>
            </a:pPr>
            <a:r>
              <a:rPr lang="id-ID" sz="2200"/>
              <a:t>	</a:t>
            </a:r>
            <a:r>
              <a:rPr lang="id-ID" sz="2200">
                <a:sym typeface="Wingdings"/>
              </a:rPr>
              <a:t> B. </a:t>
            </a:r>
            <a:r>
              <a:rPr lang="id-ID" sz="2200"/>
              <a:t>Kurang dari 2 kali pengeluaran</a:t>
            </a:r>
            <a:r>
              <a:rPr lang="en-US" sz="2200"/>
              <a:t> </a:t>
            </a:r>
            <a:r>
              <a:rPr lang="id-ID" sz="2200"/>
              <a:t>bulanan</a:t>
            </a:r>
          </a:p>
          <a:p>
            <a:pPr marL="0" indent="0" algn="just">
              <a:buClrTx/>
              <a:buSzPct val="100000"/>
              <a:buNone/>
            </a:pPr>
            <a:r>
              <a:rPr lang="en-US"/>
              <a:t> </a:t>
            </a:r>
          </a:p>
          <a:p>
            <a:pPr marL="456836" indent="-456836" algn="just">
              <a:buClrTx/>
              <a:buSzPct val="100000"/>
              <a:buFont typeface="+mj-lt"/>
              <a:buAutoNum type="arabicPeriod" startAt="2"/>
            </a:pPr>
            <a:r>
              <a:rPr lang="id-ID" smtClean="0"/>
              <a:t>Saat ini saya setiap bulan menabung secara rutin yang besarnya :</a:t>
            </a:r>
            <a:endParaRPr lang="en-US"/>
          </a:p>
          <a:p>
            <a:pPr marL="0" indent="0" algn="just">
              <a:buClrTx/>
              <a:buSzPct val="100000"/>
              <a:buNone/>
            </a:pPr>
            <a:r>
              <a:rPr lang="id-ID" smtClean="0">
                <a:sym typeface="Wingdings"/>
              </a:rPr>
              <a:t>	</a:t>
            </a:r>
            <a:r>
              <a:rPr lang="id-ID" sz="2200">
                <a:sym typeface="Wingdings"/>
              </a:rPr>
              <a:t> A. </a:t>
            </a:r>
            <a:r>
              <a:rPr lang="en-US" sz="2200"/>
              <a:t>L</a:t>
            </a:r>
            <a:r>
              <a:rPr lang="id-ID" sz="2200"/>
              <a:t>ebih dari (atau sama dengan) 10% dari pendapatan bulanan</a:t>
            </a:r>
          </a:p>
          <a:p>
            <a:pPr marL="0" indent="0" algn="just">
              <a:buClrTx/>
              <a:buSzPct val="100000"/>
              <a:buNone/>
            </a:pPr>
            <a:r>
              <a:rPr lang="id-ID" sz="2200"/>
              <a:t>	</a:t>
            </a:r>
            <a:r>
              <a:rPr lang="id-ID" sz="2200">
                <a:sym typeface="Wingdings"/>
              </a:rPr>
              <a:t> B. </a:t>
            </a:r>
            <a:r>
              <a:rPr lang="id-ID" sz="2200"/>
              <a:t>Kurang </a:t>
            </a:r>
            <a:r>
              <a:rPr lang="en-US" sz="2200"/>
              <a:t>d</a:t>
            </a:r>
            <a:r>
              <a:rPr lang="id-ID" sz="2200"/>
              <a:t>ari 10% dari pendapatan bulanan</a:t>
            </a:r>
          </a:p>
          <a:p>
            <a:pPr marL="456836" indent="-456836" algn="just">
              <a:buClrTx/>
              <a:buSzPct val="100000"/>
              <a:buFont typeface="+mj-lt"/>
              <a:buAutoNum type="arabicPeriod" startAt="2"/>
            </a:pPr>
            <a:endParaRPr lang="id-ID" smtClean="0"/>
          </a:p>
          <a:p>
            <a:pPr marL="456836" indent="-456836" algn="just">
              <a:buClrTx/>
              <a:buSzPct val="100000"/>
              <a:buFont typeface="+mj-lt"/>
              <a:buAutoNum type="arabicPeriod" startAt="3"/>
            </a:pPr>
            <a:r>
              <a:rPr lang="id-ID" smtClean="0"/>
              <a:t>Saat ini jumlah cicilan hutang saya per bulan besarnya :</a:t>
            </a:r>
          </a:p>
          <a:p>
            <a:pPr marL="0" indent="0" algn="just">
              <a:buClrTx/>
              <a:buSzPct val="100000"/>
              <a:buNone/>
            </a:pPr>
            <a:r>
              <a:rPr lang="id-ID" smtClean="0">
                <a:sym typeface="Wingdings"/>
              </a:rPr>
              <a:t>	</a:t>
            </a:r>
            <a:r>
              <a:rPr lang="id-ID" sz="2200">
                <a:sym typeface="Wingdings"/>
              </a:rPr>
              <a:t> A. Kurang dari 30% dari </a:t>
            </a:r>
            <a:r>
              <a:rPr lang="id-ID" sz="2200"/>
              <a:t>pendapatan bulanan</a:t>
            </a:r>
          </a:p>
          <a:p>
            <a:pPr marL="0" indent="0" algn="just">
              <a:buClrTx/>
              <a:buSzPct val="100000"/>
              <a:buNone/>
            </a:pPr>
            <a:r>
              <a:rPr lang="id-ID" sz="2200"/>
              <a:t>	</a:t>
            </a:r>
            <a:r>
              <a:rPr lang="id-ID" sz="2200">
                <a:sym typeface="Wingdings"/>
              </a:rPr>
              <a:t> B. Lebih (atau sama dengan) </a:t>
            </a:r>
            <a:r>
              <a:rPr lang="id-ID" sz="2200"/>
              <a:t>30% dari pendapatan bulanan</a:t>
            </a:r>
          </a:p>
          <a:p>
            <a:pPr marL="456836" indent="-456836" algn="just">
              <a:buClrTx/>
              <a:buSzPct val="100000"/>
              <a:buFont typeface="+mj-lt"/>
              <a:buAutoNum type="arabicPeriod" startAt="3"/>
            </a:pPr>
            <a:endParaRPr lang="en-US"/>
          </a:p>
        </p:txBody>
      </p:sp>
      <p:sp>
        <p:nvSpPr>
          <p:cNvPr id="6" name="TextBox 5"/>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8</a:t>
            </a:fld>
            <a:endParaRPr lang="en-US" sz="1000">
              <a:latin typeface="+mn-lt"/>
            </a:endParaRPr>
          </a:p>
        </p:txBody>
      </p:sp>
    </p:spTree>
    <p:extLst>
      <p:ext uri="{BB962C8B-B14F-4D97-AF65-F5344CB8AC3E}">
        <p14:creationId xmlns:p14="http://schemas.microsoft.com/office/powerpoint/2010/main" val="166232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Problematika Keuangan</a:t>
            </a:r>
            <a:endParaRPr lang="en-US"/>
          </a:p>
        </p:txBody>
      </p:sp>
      <p:sp>
        <p:nvSpPr>
          <p:cNvPr id="3" name="Content Placeholder 2"/>
          <p:cNvSpPr>
            <a:spLocks noGrp="1"/>
          </p:cNvSpPr>
          <p:nvPr>
            <p:ph idx="1"/>
          </p:nvPr>
        </p:nvSpPr>
        <p:spPr>
          <a:xfrm>
            <a:off x="1981200" y="1600206"/>
            <a:ext cx="6705600" cy="5105394"/>
          </a:xfrm>
        </p:spPr>
        <p:txBody>
          <a:bodyPr>
            <a:normAutofit fontScale="92500"/>
          </a:bodyPr>
          <a:lstStyle/>
          <a:p>
            <a:r>
              <a:rPr lang="en-US"/>
              <a:t>Tidak mempunyai tabungan yang cukup memadai</a:t>
            </a:r>
          </a:p>
          <a:p>
            <a:r>
              <a:rPr lang="en-US"/>
              <a:t>Mengeluh penghasilan tidak cukup untuk hidup</a:t>
            </a:r>
          </a:p>
          <a:p>
            <a:r>
              <a:rPr lang="en-US"/>
              <a:t>Gaji, THR, bonus selalu habis dalam waktu singkat</a:t>
            </a:r>
          </a:p>
          <a:p>
            <a:r>
              <a:rPr lang="en-US"/>
              <a:t>Sering bertengkar dengan suami atau istri karena masalah uang</a:t>
            </a:r>
          </a:p>
          <a:p>
            <a:r>
              <a:rPr lang="en-US"/>
              <a:t>Tidak mampu menabung secara rutin</a:t>
            </a:r>
          </a:p>
          <a:p>
            <a:r>
              <a:rPr lang="en-US"/>
              <a:t>Terbelit pada permasalahan hutang (kartu kredit, KTA, Koperasi, rentenir, dll)</a:t>
            </a:r>
          </a:p>
          <a:p>
            <a:r>
              <a:rPr lang="en-US"/>
              <a:t>Hidup cenderung boros dan konsumtif</a:t>
            </a:r>
          </a:p>
          <a:p>
            <a:r>
              <a:rPr lang="en-US"/>
              <a:t>Tidak memiliki persiapan finansial yang memadai untuk pendidikan anak </a:t>
            </a:r>
          </a:p>
          <a:p>
            <a:r>
              <a:rPr lang="en-US"/>
              <a:t>Tidak memiliki persiapan untuk pensiun mandiri yang tidak bergantung pada </a:t>
            </a:r>
            <a:r>
              <a:rPr lang="en-US" smtClean="0"/>
              <a:t>anak</a:t>
            </a:r>
            <a:endParaRPr lang="en-US"/>
          </a:p>
        </p:txBody>
      </p:sp>
      <p:sp>
        <p:nvSpPr>
          <p:cNvPr id="5" name="Rounded Rectangle 4"/>
          <p:cNvSpPr/>
          <p:nvPr/>
        </p:nvSpPr>
        <p:spPr>
          <a:xfrm>
            <a:off x="304800" y="1676400"/>
            <a:ext cx="1600200" cy="4800600"/>
          </a:xfrm>
          <a:prstGeom prst="roundRect">
            <a:avLst>
              <a:gd name="adj" fmla="val 10000"/>
            </a:avLst>
          </a:prstGeom>
          <a:blipFill>
            <a:blip r:embed="rId2">
              <a:extLst>
                <a:ext uri="{28A0092B-C50C-407E-A947-70E740481C1C}">
                  <a14:useLocalDpi xmlns:a14="http://schemas.microsoft.com/office/drawing/2010/main" val="0"/>
                </a:ext>
              </a:extLst>
            </a:blip>
            <a:srcRect/>
            <a:stretch>
              <a:fillRect l="-70000" r="-7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TextBox 5"/>
          <p:cNvSpPr txBox="1"/>
          <p:nvPr/>
        </p:nvSpPr>
        <p:spPr>
          <a:xfrm>
            <a:off x="0" y="199577"/>
            <a:ext cx="533400" cy="276922"/>
          </a:xfrm>
          <a:prstGeom prst="rect">
            <a:avLst/>
          </a:prstGeom>
          <a:noFill/>
        </p:spPr>
        <p:txBody>
          <a:bodyPr wrap="square" lIns="91368" tIns="45682" rIns="91368" bIns="45682" rtlCol="0">
            <a:spAutoFit/>
          </a:bodyPr>
          <a:lstStyle/>
          <a:p>
            <a:pPr algn="ctr"/>
            <a:fld id="{5758BEB1-26FF-4B40-AEA5-6B583594341D}" type="slidenum">
              <a:rPr lang="en-US" sz="1200">
                <a:latin typeface="+mn-lt"/>
              </a:rPr>
              <a:pPr algn="ctr"/>
              <a:t>9</a:t>
            </a:fld>
            <a:endParaRPr lang="en-US" sz="1000">
              <a:latin typeface="+mn-lt"/>
            </a:endParaRPr>
          </a:p>
        </p:txBody>
      </p:sp>
    </p:spTree>
    <p:extLst>
      <p:ext uri="{BB962C8B-B14F-4D97-AF65-F5344CB8AC3E}">
        <p14:creationId xmlns:p14="http://schemas.microsoft.com/office/powerpoint/2010/main" val="141082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PPP_SAGRI_PRT_Wheat</Template>
  <TotalTime>29059</TotalTime>
  <Words>3219</Words>
  <Application>Microsoft Office PowerPoint</Application>
  <PresentationFormat>On-screen Show (4:3)</PresentationFormat>
  <Paragraphs>886</Paragraphs>
  <Slides>72</Slides>
  <Notes>0</Notes>
  <HiddenSlides>0</HiddenSlides>
  <MMClips>0</MMClips>
  <ScaleCrop>false</ScaleCrop>
  <HeadingPairs>
    <vt:vector size="4" baseType="variant">
      <vt:variant>
        <vt:lpstr>Theme</vt:lpstr>
      </vt:variant>
      <vt:variant>
        <vt:i4>4</vt:i4>
      </vt:variant>
      <vt:variant>
        <vt:lpstr>Slide Titles</vt:lpstr>
      </vt:variant>
      <vt:variant>
        <vt:i4>72</vt:i4>
      </vt:variant>
    </vt:vector>
  </HeadingPairs>
  <TitlesOfParts>
    <vt:vector size="76" baseType="lpstr">
      <vt:lpstr>Office Theme</vt:lpstr>
      <vt:lpstr>Decatur</vt:lpstr>
      <vt:lpstr>Adjacency</vt:lpstr>
      <vt:lpstr>1_Office Theme</vt:lpstr>
      <vt:lpstr>Gaya Hidup Keuangan Yang Sehat</vt:lpstr>
      <vt:lpstr>PowerPoint Presentation</vt:lpstr>
      <vt:lpstr>Referensi</vt:lpstr>
      <vt:lpstr>Persepsi…</vt:lpstr>
      <vt:lpstr>Our Belief</vt:lpstr>
      <vt:lpstr>Quiz 1</vt:lpstr>
      <vt:lpstr>Quiz 2</vt:lpstr>
      <vt:lpstr>Quiz 3</vt:lpstr>
      <vt:lpstr>Problematika Keuangan</vt:lpstr>
      <vt:lpstr>PowerPoint Presentation</vt:lpstr>
      <vt:lpstr>Rahasia Bahagia Finansial</vt:lpstr>
      <vt:lpstr>Start From Right Mindset …</vt:lpstr>
      <vt:lpstr>Start From Mindset …</vt:lpstr>
      <vt:lpstr>Analisis Quiz 1 </vt:lpstr>
      <vt:lpstr>Mindset Kaya vs Mindset Miskin</vt:lpstr>
      <vt:lpstr>Change Your Mindset Change Your Life</vt:lpstr>
      <vt:lpstr>Mindset Keuangan 1</vt:lpstr>
      <vt:lpstr>Mindset Keuangan 1</vt:lpstr>
      <vt:lpstr>Spiritual Financial Mindset</vt:lpstr>
      <vt:lpstr>Mindset Keuangan 2</vt:lpstr>
      <vt:lpstr>Mindset Keuangan 2</vt:lpstr>
      <vt:lpstr>Notebook</vt:lpstr>
      <vt:lpstr>Mobil atau Motor</vt:lpstr>
      <vt:lpstr>Mengejar atau Dikejar Uang</vt:lpstr>
      <vt:lpstr>Analisis Quiz 2 </vt:lpstr>
      <vt:lpstr>Mindset Keuangan 3</vt:lpstr>
      <vt:lpstr>Mindset Keuangan 3</vt:lpstr>
      <vt:lpstr>Rahasia Bahagia Finansial</vt:lpstr>
      <vt:lpstr>Analisis Quiz 3</vt:lpstr>
      <vt:lpstr>12 Module Perencanaan Keuangan</vt:lpstr>
      <vt:lpstr>Aliran Dana Keuangan</vt:lpstr>
      <vt:lpstr>Aliran Dana Keuangan</vt:lpstr>
      <vt:lpstr>Mengatur Aliran Dana Keuangan</vt:lpstr>
      <vt:lpstr>Mengatur Aliran Dana Keuangan</vt:lpstr>
      <vt:lpstr>Hutang …</vt:lpstr>
      <vt:lpstr>Hutang …</vt:lpstr>
      <vt:lpstr>Hutang …</vt:lpstr>
      <vt:lpstr>Strategi Keluar Dari Hutang …</vt:lpstr>
      <vt:lpstr>Uang Jajan</vt:lpstr>
      <vt:lpstr>Inflasi Indonesia</vt:lpstr>
      <vt:lpstr>Inflasi Asean</vt:lpstr>
      <vt:lpstr>Inflasi – Menabung – Investasi </vt:lpstr>
      <vt:lpstr>Produk Investasi</vt:lpstr>
      <vt:lpstr>Kategori Investor</vt:lpstr>
      <vt:lpstr>Prinsip Dasar Investasi</vt:lpstr>
      <vt:lpstr>Investasi = Peternakan Uang</vt:lpstr>
      <vt:lpstr>Instrumen Investasi</vt:lpstr>
      <vt:lpstr>Instrumen Investasi</vt:lpstr>
      <vt:lpstr>Reksadana</vt:lpstr>
      <vt:lpstr>Mengelola Risiko Reksadana</vt:lpstr>
      <vt:lpstr>Emas vs Reksadana</vt:lpstr>
      <vt:lpstr>PowerPoint Presentation</vt:lpstr>
      <vt:lpstr>Contoh Produk Reksadana</vt:lpstr>
      <vt:lpstr>Mulailah Sekarang atau Menyesal</vt:lpstr>
      <vt:lpstr>Tujuan Finansial </vt:lpstr>
      <vt:lpstr>Dana Darurat</vt:lpstr>
      <vt:lpstr>Dana Proteksi – Jiwa </vt:lpstr>
      <vt:lpstr>Dana Proteksi – Jiwa </vt:lpstr>
      <vt:lpstr>Dana Proteksi – Jiwa </vt:lpstr>
      <vt:lpstr>Dana Proteksi – Kesehatan </vt:lpstr>
      <vt:lpstr>Dana Proteksi – Kesehatan </vt:lpstr>
      <vt:lpstr>Tips Membeli Asuransi</vt:lpstr>
      <vt:lpstr>4 Langkah Perencanaan Keuangan</vt:lpstr>
      <vt:lpstr>Estimasi Biaya Kuliah</vt:lpstr>
      <vt:lpstr>Dana Pendidikan Anak</vt:lpstr>
      <vt:lpstr>Dana Pensiun</vt:lpstr>
      <vt:lpstr>Dana Pensiun</vt:lpstr>
      <vt:lpstr>Alokasi Dana</vt:lpstr>
      <vt:lpstr>Kesimpulan</vt:lpstr>
      <vt:lpstr>PowerPoint Presentation</vt:lpstr>
      <vt:lpstr>PowerPoint Presentation</vt:lpstr>
      <vt:lpstr>Phone : (021) 99 780 789 | Mobile : 089 99 780 789 | Private : 0812 102 6335 YM : hartono.andreas | BBM : 30D93B78 | Email : andreas@andreashartono.com www.andreashartono.com | www.mengelolakeuangan.com</vt:lpstr>
    </vt:vector>
  </TitlesOfParts>
  <Company>gfg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andreas hartono</dc:creator>
  <cp:lastModifiedBy>Andreas Hartono</cp:lastModifiedBy>
  <cp:revision>858</cp:revision>
  <cp:lastPrinted>2012-11-30T01:35:30Z</cp:lastPrinted>
  <dcterms:created xsi:type="dcterms:W3CDTF">2006-03-12T07:46:33Z</dcterms:created>
  <dcterms:modified xsi:type="dcterms:W3CDTF">2012-12-01T00:48:05Z</dcterms:modified>
</cp:coreProperties>
</file>